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3.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ink/ink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5.xml" ContentType="application/inkml+xml"/>
  <Override PartName="/ppt/notesSlides/notesSlide15.xml" ContentType="application/vnd.openxmlformats-officedocument.presentationml.notesSlide+xml"/>
  <Override PartName="/ppt/ink/ink6.xml" ContentType="application/inkml+xml"/>
  <Override PartName="/ppt/notesSlides/notesSlide16.xml" ContentType="application/vnd.openxmlformats-officedocument.presentationml.notesSlide+xml"/>
  <Override PartName="/ppt/ink/ink7.xml" ContentType="application/inkml+xml"/>
  <Override PartName="/ppt/notesSlides/notesSlide17.xml" ContentType="application/vnd.openxmlformats-officedocument.presentationml.notesSlide+xml"/>
  <Override PartName="/ppt/ink/ink8.xml" ContentType="application/inkml+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0.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1.xml" ContentType="application/inkml+xml"/>
  <Override PartName="/ppt/notesSlides/notesSlide25.xml" ContentType="application/vnd.openxmlformats-officedocument.presentationml.notesSlide+xml"/>
  <Override PartName="/ppt/ink/ink1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3.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4.xml" ContentType="application/inkml+xml"/>
  <Override PartName="/ppt/notesSlides/notesSlide42.xml" ContentType="application/vnd.openxmlformats-officedocument.presentationml.notesSlide+xml"/>
  <Override PartName="/ppt/ink/ink15.xml" ContentType="application/inkml+xml"/>
  <Override PartName="/ppt/notesSlides/notesSlide43.xml" ContentType="application/vnd.openxmlformats-officedocument.presentationml.notesSlide+xml"/>
  <Override PartName="/ppt/ink/ink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heme/themeOverride2.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heme/themeOverride3.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17.xml" ContentType="application/inkml+xml"/>
  <Override PartName="/ppt/notesSlides/notesSlide60.xml" ContentType="application/vnd.openxmlformats-officedocument.presentationml.notesSlide+xml"/>
  <Override PartName="/ppt/ink/ink18.xml" ContentType="application/inkml+xml"/>
  <Override PartName="/ppt/notesSlides/notesSlide61.xml" ContentType="application/vnd.openxmlformats-officedocument.presentationml.notesSlide+xml"/>
  <Override PartName="/ppt/ink/ink19.xml" ContentType="application/inkml+xml"/>
  <Override PartName="/ppt/notesSlides/notesSlide62.xml" ContentType="application/vnd.openxmlformats-officedocument.presentationml.notesSlide+xml"/>
  <Override PartName="/ppt/ink/ink20.xml" ContentType="application/inkml+xml"/>
  <Override PartName="/ppt/notesSlides/notesSlide63.xml" ContentType="application/vnd.openxmlformats-officedocument.presentationml.notesSlide+xml"/>
  <Override PartName="/ppt/ink/ink21.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22.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23.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24.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25.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26.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bookmarkIdSeed="2">
  <p:sldMasterIdLst>
    <p:sldMasterId id="2147484229" r:id="rId4"/>
    <p:sldMasterId id="2147484922" r:id="rId5"/>
    <p:sldMasterId id="2147484973" r:id="rId6"/>
    <p:sldMasterId id="2147485063" r:id="rId7"/>
  </p:sldMasterIdLst>
  <p:notesMasterIdLst>
    <p:notesMasterId r:id="rId90"/>
  </p:notesMasterIdLst>
  <p:handoutMasterIdLst>
    <p:handoutMasterId r:id="rId91"/>
  </p:handoutMasterIdLst>
  <p:sldIdLst>
    <p:sldId id="2076138181" r:id="rId8"/>
    <p:sldId id="2147479719" r:id="rId9"/>
    <p:sldId id="2147483647" r:id="rId10"/>
    <p:sldId id="256" r:id="rId11"/>
    <p:sldId id="257" r:id="rId12"/>
    <p:sldId id="2147479722" r:id="rId13"/>
    <p:sldId id="2147479725" r:id="rId14"/>
    <p:sldId id="260" r:id="rId15"/>
    <p:sldId id="258" r:id="rId16"/>
    <p:sldId id="2147479731" r:id="rId17"/>
    <p:sldId id="2147479733" r:id="rId18"/>
    <p:sldId id="2147479735" r:id="rId19"/>
    <p:sldId id="2147479736" r:id="rId20"/>
    <p:sldId id="2147479737" r:id="rId21"/>
    <p:sldId id="2147479738" r:id="rId22"/>
    <p:sldId id="2147479757" r:id="rId23"/>
    <p:sldId id="263" r:id="rId24"/>
    <p:sldId id="2147479744" r:id="rId25"/>
    <p:sldId id="2147479745" r:id="rId26"/>
    <p:sldId id="2147479783" r:id="rId27"/>
    <p:sldId id="2147479758" r:id="rId28"/>
    <p:sldId id="2147479759" r:id="rId29"/>
    <p:sldId id="2147479787" r:id="rId30"/>
    <p:sldId id="2147479784" r:id="rId31"/>
    <p:sldId id="2147479785" r:id="rId32"/>
    <p:sldId id="2147479746" r:id="rId33"/>
    <p:sldId id="2147479747" r:id="rId34"/>
    <p:sldId id="2147479700" r:id="rId35"/>
    <p:sldId id="2147479761" r:id="rId36"/>
    <p:sldId id="2147479750" r:id="rId37"/>
    <p:sldId id="2147479762" r:id="rId38"/>
    <p:sldId id="2147479764" r:id="rId39"/>
    <p:sldId id="2147479765" r:id="rId40"/>
    <p:sldId id="262" r:id="rId41"/>
    <p:sldId id="2147479766" r:id="rId42"/>
    <p:sldId id="2147479740" r:id="rId43"/>
    <p:sldId id="2147479743" r:id="rId44"/>
    <p:sldId id="2147479742" r:id="rId45"/>
    <p:sldId id="2147479767" r:id="rId46"/>
    <p:sldId id="2147479768" r:id="rId47"/>
    <p:sldId id="2147479772" r:id="rId48"/>
    <p:sldId id="2147479773" r:id="rId49"/>
    <p:sldId id="2147479775" r:id="rId50"/>
    <p:sldId id="2147479786" r:id="rId51"/>
    <p:sldId id="2147479777" r:id="rId52"/>
    <p:sldId id="2147479778" r:id="rId53"/>
    <p:sldId id="2147479779" r:id="rId54"/>
    <p:sldId id="2147479782" r:id="rId55"/>
    <p:sldId id="2147479781" r:id="rId56"/>
    <p:sldId id="2147479789" r:id="rId57"/>
    <p:sldId id="2147479788" r:id="rId58"/>
    <p:sldId id="2147479790" r:id="rId59"/>
    <p:sldId id="2147479791" r:id="rId60"/>
    <p:sldId id="2147479769" r:id="rId61"/>
    <p:sldId id="2147479770" r:id="rId62"/>
    <p:sldId id="2147479771" r:id="rId63"/>
    <p:sldId id="2147479752" r:id="rId64"/>
    <p:sldId id="2147479753" r:id="rId65"/>
    <p:sldId id="2147479792" r:id="rId66"/>
    <p:sldId id="2147479793" r:id="rId67"/>
    <p:sldId id="2147479794" r:id="rId68"/>
    <p:sldId id="2147479796" r:id="rId69"/>
    <p:sldId id="2147479795" r:id="rId70"/>
    <p:sldId id="2147479797" r:id="rId71"/>
    <p:sldId id="2147479798" r:id="rId72"/>
    <p:sldId id="2147479800" r:id="rId73"/>
    <p:sldId id="2147479801" r:id="rId74"/>
    <p:sldId id="2147479802" r:id="rId75"/>
    <p:sldId id="2147479799" r:id="rId76"/>
    <p:sldId id="2147479803" r:id="rId77"/>
    <p:sldId id="2147479804" r:id="rId78"/>
    <p:sldId id="2147479805" r:id="rId79"/>
    <p:sldId id="2147479754" r:id="rId80"/>
    <p:sldId id="2147479755" r:id="rId81"/>
    <p:sldId id="2147479756" r:id="rId82"/>
    <p:sldId id="2147479806" r:id="rId83"/>
    <p:sldId id="2147479807" r:id="rId84"/>
    <p:sldId id="2147483642" r:id="rId85"/>
    <p:sldId id="259" r:id="rId86"/>
    <p:sldId id="2147483644" r:id="rId87"/>
    <p:sldId id="2147483645" r:id="rId88"/>
    <p:sldId id="2147483646" r:id="rId8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34EEA5E-EA63-4982-A1FA-1064155BEB2E}">
          <p14:sldIdLst>
            <p14:sldId id="2076138181"/>
          </p14:sldIdLst>
        </p14:section>
        <p14:section name="Module 1" id="{915032ED-A877-4FD6-BD8D-57616AA464AC}">
          <p14:sldIdLst>
            <p14:sldId id="2147479719"/>
            <p14:sldId id="2147483647"/>
            <p14:sldId id="256"/>
            <p14:sldId id="257"/>
            <p14:sldId id="2147479722"/>
            <p14:sldId id="2147479725"/>
            <p14:sldId id="260"/>
            <p14:sldId id="258"/>
            <p14:sldId id="2147479731"/>
            <p14:sldId id="2147479733"/>
            <p14:sldId id="2147479735"/>
            <p14:sldId id="2147479736"/>
            <p14:sldId id="2147479737"/>
          </p14:sldIdLst>
        </p14:section>
        <p14:section name="Module 2" id="{C9AD5BA9-EB0B-4E62-8F40-CA2EC6D6634D}">
          <p14:sldIdLst>
            <p14:sldId id="2147479738"/>
            <p14:sldId id="2147479757"/>
            <p14:sldId id="263"/>
            <p14:sldId id="2147479744"/>
            <p14:sldId id="2147479745"/>
            <p14:sldId id="2147479783"/>
            <p14:sldId id="2147479758"/>
            <p14:sldId id="2147479759"/>
            <p14:sldId id="2147479787"/>
            <p14:sldId id="2147479784"/>
            <p14:sldId id="2147479785"/>
            <p14:sldId id="2147479746"/>
            <p14:sldId id="2147479747"/>
            <p14:sldId id="2147479700"/>
            <p14:sldId id="2147479761"/>
            <p14:sldId id="2147479750"/>
            <p14:sldId id="2147479762"/>
            <p14:sldId id="2147479764"/>
            <p14:sldId id="2147479765"/>
            <p14:sldId id="262"/>
            <p14:sldId id="2147479766"/>
            <p14:sldId id="2147479740"/>
            <p14:sldId id="2147479743"/>
            <p14:sldId id="2147479742"/>
          </p14:sldIdLst>
        </p14:section>
        <p14:section name="Module 3" id="{C7921A0D-DFF3-4543-AE14-37C795C5F91A}">
          <p14:sldIdLst>
            <p14:sldId id="2147479767"/>
            <p14:sldId id="2147479768"/>
            <p14:sldId id="2147479772"/>
            <p14:sldId id="2147479773"/>
            <p14:sldId id="2147479775"/>
            <p14:sldId id="2147479786"/>
            <p14:sldId id="2147479777"/>
            <p14:sldId id="2147479778"/>
            <p14:sldId id="2147479779"/>
            <p14:sldId id="2147479782"/>
            <p14:sldId id="2147479781"/>
            <p14:sldId id="2147479789"/>
            <p14:sldId id="2147479788"/>
            <p14:sldId id="2147479790"/>
            <p14:sldId id="2147479791"/>
            <p14:sldId id="2147479769"/>
            <p14:sldId id="2147479770"/>
            <p14:sldId id="2147479771"/>
          </p14:sldIdLst>
        </p14:section>
        <p14:section name="Module 4" id="{765947FF-37E9-436B-B37F-4A275238BFA0}">
          <p14:sldIdLst>
            <p14:sldId id="2147479752"/>
            <p14:sldId id="2147479753"/>
            <p14:sldId id="2147479792"/>
            <p14:sldId id="2147479793"/>
            <p14:sldId id="2147479794"/>
            <p14:sldId id="2147479796"/>
            <p14:sldId id="2147479795"/>
            <p14:sldId id="2147479797"/>
            <p14:sldId id="2147479798"/>
            <p14:sldId id="2147479800"/>
            <p14:sldId id="2147479801"/>
            <p14:sldId id="2147479802"/>
            <p14:sldId id="2147479799"/>
            <p14:sldId id="2147479803"/>
            <p14:sldId id="2147479804"/>
            <p14:sldId id="2147479805"/>
            <p14:sldId id="2147479754"/>
            <p14:sldId id="2147479755"/>
            <p14:sldId id="2147479756"/>
          </p14:sldIdLst>
        </p14:section>
        <p14:section name="Module 5" id="{6BB722E9-39E5-46DA-904B-43B74AA2330E}">
          <p14:sldIdLst>
            <p14:sldId id="2147479806"/>
            <p14:sldId id="2147479807"/>
            <p14:sldId id="2147483642"/>
            <p14:sldId id="259"/>
            <p14:sldId id="2147483644"/>
            <p14:sldId id="2147483645"/>
            <p14:sldId id="2147483646"/>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8EB"/>
    <a:srgbClr val="D5CDD5"/>
    <a:srgbClr val="0078D4"/>
    <a:srgbClr val="002050"/>
    <a:srgbClr val="00188F"/>
    <a:srgbClr val="2D78D7"/>
    <a:srgbClr val="EEEEEE"/>
    <a:srgbClr val="E8E8E8"/>
    <a:srgbClr val="D4D4D4"/>
    <a:srgbClr val="E8E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BB73B-0C66-48DE-BE49-DBE62344D085}" v="3" dt="2024-07-25T13:53:56.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91" autoAdjust="0"/>
    <p:restoredTop sz="76352" autoAdjust="0"/>
  </p:normalViewPr>
  <p:slideViewPr>
    <p:cSldViewPr snapToGrid="0">
      <p:cViewPr varScale="1">
        <p:scale>
          <a:sx n="92" d="100"/>
          <a:sy n="92" d="100"/>
        </p:scale>
        <p:origin x="868" y="64"/>
      </p:cViewPr>
      <p:guideLst>
        <p:guide pos="4200"/>
        <p:guide orient="horz" pos="2160"/>
        <p:guide pos="584"/>
        <p:guide pos="3840"/>
      </p:guideLst>
    </p:cSldViewPr>
  </p:slideViewPr>
  <p:outlineViewPr>
    <p:cViewPr>
      <p:scale>
        <a:sx n="33" d="100"/>
        <a:sy n="33" d="100"/>
      </p:scale>
      <p:origin x="0" y="-4368"/>
    </p:cViewPr>
  </p:outlineViewPr>
  <p:notesTextViewPr>
    <p:cViewPr>
      <p:scale>
        <a:sx n="1" d="1"/>
        <a:sy n="1" d="1"/>
      </p:scale>
      <p:origin x="0" y="0"/>
    </p:cViewPr>
  </p:notesTextViewPr>
  <p:sorterViewPr>
    <p:cViewPr>
      <p:scale>
        <a:sx n="100" d="100"/>
        <a:sy n="100" d="100"/>
      </p:scale>
      <p:origin x="0" y="-2608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presProps" Target="presProps.xml"/><Relationship Id="rId98"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F66B00-6144-45ED-BFDB-3936850BDA03}" type="datetime8">
              <a:rPr lang="en-US" smtClean="0">
                <a:latin typeface="Segoe UI" pitchFamily="34" charset="0"/>
              </a:rPr>
              <a:t>7/25/2024 3:53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0:18:52.127"/>
    </inkml:context>
    <inkml:brush xml:id="br0">
      <inkml:brushProperty name="width" value="0.05292" units="cm"/>
      <inkml:brushProperty name="height" value="0.05292" units="cm"/>
      <inkml:brushProperty name="color" value="#FF0000"/>
    </inkml:brush>
  </inkml:definitions>
  <inkml:trace contextRef="#ctx0" brushRef="#br0">9187 7846 4607 0,'-10'-8'400'0,"3"1"-400"15,3 3 0-15,1 1 0 0,3 0 5520 0,3 2 1024 16,-1-1 208-16,2-4 32 0,4 1-5280 0,3-2-1056 15,6 2-224-15,2 0-32 0,0 2 640 0,1 3 128 16,2 0 16-16,6 2 16 0,7 1 192 0,5 1 32 16,6 0 16-16,6-1 0 0,6 3-304 0,6-3-64 15,6 3-16-15,0-3 0 0,4 2-464 0,4-4-112 16,8 3-16-16,2-3 0 0,2 2-128 0,6-3-128 16,2 0 144-16,4 0-144 0,6-4 0 0,-2 0 0 15,0-3 0-15,4-1 0 0,6 1 0 0,-1-2 128 0,0-3-128 16,2 1 0-16,4-1 160 0,-1-2-16 0,3-2 0 15,2-1 0-15,-1 5 48 0,4-3 16 0,3 2 0 0,-5 2 0 16,-6 0-208-16,3 2 144 0,1 3-144 0,-8 1 128 16,-7 1-128-16,-1 2 0 0,-1 8 0 0,-6-3 0 15,-8 1 0-15,-2 2 0 0,-1 3 0 0,-5 2 0 16,-8 0 0-16,-5-2 160 0,-3 0-160 0,-4 2 160 16,1 3-16-16,-5-2 0 0,-3 1 0 0,-8-4 0 15,-6 0-144-15,-44-9 0 0,77 17 144 0,-77-17-144 16,62 11 0-16,-62-11 0 0,46 10 0 0,-29-7 128 15,-6-1-128-15,-2 0 0 0,-3 0 0 0,-5-2 128 16,-3 0 48-16,-4 0 16 0,-3-2 0 0,-4 2 0 0,-5-2 96 0,-6 0 32 16,-5 0 0-16,-5-1 0 0,-8 3-176 0,-3-2-16 15,-7 2-128-15,-3 0 192 0,-3-4-192 0,-3 2 0 16,0 1 128-16,-11-4-128 0,-5 4 0 0,-3-3 128 16,1-2-128-16,-6 1 0 0,-3-2 0 15,-2-1 0-15,-2 5 0 0,-2-5 0 0,2 2 0 0,-11 0 0 16,-8 1 0-16,2-1 0 0,15 1 0 15,-15 1 0-15,-17-1 0 0,-4 2 0 0,5 0 0 0,0 0 0 16,2 3 0-16,0-2 0 0,1-1 0 0,5-1 0 16,4 0 0-16,2-2 0 0,4 0 0 0,1-2 0 15,3 4 0-15,-1-1 0 0,3-1 0 0,0 3 0 16,4 1 0-16,0 0 0 0,4-4 0 0,2 5 0 16,3 2 0-16,3 1 0 0,3-2 160 0,4 2-16 15,6 0 0-15,-1 2 0 0,2 3 112 0,4-2 32 16,3 1 0-16,7-2 0 0,7 0-80 0,6 1-16 0,7 2 0 15,2-1 0-15,6 4 16 0,5-2 0 0,6 1 0 0,5 0 0 16,5-1-80-16,6-2-128 0,4-1 176 0,7 1-176 16,6-1 0-16,5 1 0 0,6 1 0 0,6-3 0 15,6 0 0-15,9-1 0 0,10-1 0 0,5-2 0 16,4 0 128-16,2-2-128 0,5-1 0 0,10-1 0 16,11 0 0-16,1-2 0 0,-1 1 128 0,7-2-128 15,9 1 0-15,-1-2 0 0,0 3 0 0,6-2 0 16,7-1 0-16,2-1 0 0,3 1 0 0,8-2 0 15,8 1 0-15,0 0 0 0,-1-5 0 0,-1 3 0 16,3 4 128-16,4 0-128 0,0 3 0 0,-2-4 0 16,-5 0 0-16,-1 0 0 0,2 2 0 0,4 1 0 0,3 1 0 15,-9-1 0-15,-4-1 0 0,-3 3 0 0,-1 3 128 0,-4 0-128 16,-2 0 0-16,-5 0 0 0,-5 3 0 0,-3-1 0 16,-2-2 0-16,-7 0 0 0,-5 1 128 15,-5-1-128-15,-2 0 0 0,-9 0 0 0,-2 6 0 0,-12-4 0 16,-10-2 0-16,-7 2 0 0,-5 0 0 0,-8 0 0 15,-4 1 0-15,-9 3 0 0,-5-1 0 0,-5 0 0 16,-6 0 0-16,-5-1 0 0,-4-1 0 0,-5 0 0 16,-4 3 0-16,-5-2 0 0,-6 0 128 0,-7-1-128 15,-3 3 0-15,-7-1 0 0,-5 1 0 0,-8 2 0 16,-6-2 0-16,-7 2 0 0,-6-2 0 0,-7-3 0 16,-6 3 0-16,-3-1 0 0,-5 1-128 0,-4-4 128 15,-3-1 0-15,-1 1-144 0,0 1 144 0,-7 0 0 16,-3-3 0-16,-6 3-128 0,-2 0 128 0,-4 0 0 0,-5-1 0 15,-2 1 0-15,-2 3 0 0,-1-1 0 0,3-4 0 0,-6 4 0 16,0-1 0-16,0 0 0 0,-4-1 0 0,-1 1-128 16,2 4 128-16,0-1 0 0,0-1 0 0,0-3 0 15,1 1 0-15,5-2 0 0,2-2 0 0,1 2 0 16,2-2 0-16,1-2 0 0,3 2 0 0,3 0-128 16,3 0 128-16,3-2 0 0,2 2 0 0,1 0 0 15,3 0 0-15,7 0 0 0,6 0 0 0,2 0 0 16,3 0 0-16,9 2 0 0,8 0 0 0,4-1 0 15,7 1 0-15,6-2 0 0,8 2 0 0,3 0 0 16,6 1 0-16,8-3 0 0,5 2 0 0,9 1 0 16,5-3 0-16,7 0 144 0,4 1-144 0,6-1 160 0,5 0-160 15,6 0 0-15,7 0 144 0,7 0-144 0,9 0 0 0,7-4 0 16,6-1 0-16,6 1 128 0,2-1-128 16,10-3 0-16,8 1 0 0,7-3 0 0,8 4 0 0,2-4 0 15,-4 1 0-15,10 0 128 0,8 1-128 0,-2 1 0 16,-4-3 0-16,4 3 128 0,5 2-128 0,-3-1 0 15,-1 1 128-15,6-1-128 0,6 1 0 0,1-3 128 16,-3-1-128-16,4 0 0 0,6 3 128 0,0-1-128 16,2-2 160-16,-2 0-160 0,1 1 192 0,-2 2-48 15,2 0-16-15,-5 0 0 0,-6-2-128 0,0 3 0 16,2 1 0-16,-7 2 0 0,-6-4 0 0,1 5 0 16,2 2 128-16,-8-1-128 0,-5-1 0 0,-4 1 0 15,-1 4 144-15,-9-1-144 0,-8-1 0 0,-1-2 144 16,-2 1-144-16,-5 2 0 0,-2 2 128 0,-10-1-128 15,-4 0 0-15,-10-3 0 0,-2 1 0 0,-7 1 0 16,-2-2 0-16,-7 1 0 0,-2 1 0 0,-7 0 0 16,-4-3 0-16,-4 2 0 0,-3-1 0 0,-5-2 0 0,-4 1 0 0,-3-2 0 15,-5 2 128-15,-5 0-128 0,-3 0 0 0,-6 2 0 16,-4-1 176-16,-5 1-176 0,-3 1 160 0,-7 3-160 16,-4 0 0-16,-7-1 128 0,-4 3-128 0,-6-1 0 15,-6 0 0-15,-2 5 0 0,-4 0 0 0,-6-1 0 16,-2 0 0-16,-6 0 0 0,-4 1 0 0,-2-4 0 15,1 3-144-15,-4-5 144 0,-5 2 0 0,-2-2-144 16,2-1 144-16,-5-1 0 0,-2 1-144 0,-1-2 144 16,3 0-144-16,-3 0 144 0,-3-1-192 0,0-2 192 15,1 3-192-15,-4-3 192 0,-2-3-192 0,1 1 192 0,6 1-192 16,-3-4 64-16,-1 2 128 0,2-2-208 0,4-1 48 16,-2 3 16-16,1-2 0 0,1 2 0 15,8-1 144-15,-3 1-192 0,-2 1 192 0,4 0-192 0,7-2 192 16,-1 2 0-16,1 1 0 0,6-1 0 0,3 4 0 15,2-2 0-15,3-2 0 0,2 4 0 0,5 1 0 0,3 0 0 16,3-2 0-16,3 1 0 0,3 1 0 0,2 1 0 16,3 1 0-16,6 3 128 0,7-2-128 0,3 1 0 15,4-1 0-15,3 0 0 0,5-1 0 0,3 0 128 16,3 0-128-16,5 3 0 0,4-2 128 0,4-1-128 16,3 3 128-16,3-2-128 0,5 0 128 0,3 0-128 15,4-1 128-15,2 1-128 0,6 0 0 0,3-1 0 16,7-2 0-16,6-3 128 0,5 3-128 0,9-6 0 15,6 0 0-15,4-2 0 0,3-1 0 0,7-2 0 16,6 1 0-16,7-4 128 0,5 2-128 0,1-1 0 0,-2 1 0 16,5 0 0-16,4-2 0 0,3 3 0 0,1 0 0 0,2 0 0 15,-4-1 0-15,6 0 0 0,7 3 0 0,-2-3 0 16,-2 2 0-16,3-2 0 0,8 3 0 0,-3-2 0 16,-4-1 0-16,4 2 0 0,6 1 0 0,-2-1 0 15,-3-2 0-15,2 1 0 0,4 6 0 0,-3-3 128 16,-5-2-128-16,3 1 0 0,2 4 0 0,-6-3 0 15,-3-1 0-15,-2 0 0 0,2 5 0 0,-7-1 0 16,-4 0 0-16,-4-1 0 0,-1 0 0 0,-5 6 128 16,-1-1-128-16,-5 1 0 0,-7-3 0 0,-1 3 0 15,-2 3 0-15,-4 0 0 0,0 1 0 0,-7 0 0 16,-4-1 0-16,-2-2 0 0,-1-1 0 0,-1 1 0 16,-3 1 0-16,1 1 0 0,-2 0 0 0,-2-1 0 0,-2 1 0 15,-5-3 0-15,-4-1 0 0,-2 1 0 0,-2-2 0 16,-4-1 0-16,1 0 0 0,-4 0 0 0,1 2 0 0,-2 0 0 15,-4-1 0-15,-1 1 128 0,0 4 16 0,-4-3 16 16,-3 3 0-16,0 0 0 0,-1-1-32 0,-1-2-128 16,-2 3 192-16,-2-4-64 0,0 4-128 0,-1-4 0 15,-1 1 0-15,-2-3 0 0,0 2 0 0,-1-4-224 16,0 2 48-16,-3-2 16 16,-1-1-912-16,-3 1-176 0</inkml:trace>
</inkml:ink>
</file>

<file path=ppt/ink/ink10.xml><?xml version="1.0" encoding="utf-8"?>
<inkml:ink xmlns:inkml="http://www.w3.org/2003/InkML">
  <inkml:definitions>
    <inkml:context xml:id="ctx0">
      <inkml:inkSource xml:id="inkSrc0">
        <inkml:traceFormat>
          <inkml:channel name="X" type="integer" max="7680" units="cm"/>
          <inkml:channel name="Y" type="integer" max="3760" units="cm"/>
          <inkml:channel name="T" type="integer" max="2.14748E9" units="dev"/>
        </inkml:traceFormat>
        <inkml:channelProperties>
          <inkml:channelProperty channel="X" name="resolution" value="128" units="1/cm"/>
          <inkml:channelProperty channel="Y" name="resolution" value="110.58823" units="1/cm"/>
          <inkml:channelProperty channel="T" name="resolution" value="1" units="1/dev"/>
        </inkml:channelProperties>
      </inkml:inkSource>
      <inkml:timestamp xml:id="ts0" timeString="2024-07-25T11:32:38.952"/>
    </inkml:context>
    <inkml:brush xml:id="br0">
      <inkml:brushProperty name="width" value="0.05292" units="cm"/>
      <inkml:brushProperty name="height" value="0.05292" units="cm"/>
      <inkml:brushProperty name="color" value="#808080"/>
    </inkml:brush>
  </inkml:definitions>
  <inkml:trace contextRef="#ctx0" brushRef="#br0">1080 11633 0</inkml:trace>
  <inkml:trace contextRef="#ctx0" brushRef="#br0" timeOffset="10605.84">19896 9229 0</inkml:trace>
</inkml:ink>
</file>

<file path=ppt/ink/ink11.xml><?xml version="1.0" encoding="utf-8"?>
<inkml:ink xmlns:inkml="http://www.w3.org/2003/InkML">
  <inkml:definitions>
    <inkml:context xml:id="ctx0">
      <inkml:inkSource xml:id="inkSrc0">
        <inkml:traceFormat>
          <inkml:channel name="X" type="integer" max="7680" units="cm"/>
          <inkml:channel name="Y" type="integer" max="3760" units="cm"/>
          <inkml:channel name="T" type="integer" max="2.14748E9" units="dev"/>
        </inkml:traceFormat>
        <inkml:channelProperties>
          <inkml:channelProperty channel="X" name="resolution" value="128" units="1/cm"/>
          <inkml:channelProperty channel="Y" name="resolution" value="110.58823" units="1/cm"/>
          <inkml:channelProperty channel="T" name="resolution" value="1" units="1/dev"/>
        </inkml:channelProperties>
      </inkml:inkSource>
      <inkml:timestamp xml:id="ts0" timeString="2024-07-25T11:32:09.373"/>
    </inkml:context>
    <inkml:brush xml:id="br0">
      <inkml:brushProperty name="width" value="0.05292" units="cm"/>
      <inkml:brushProperty name="height" value="0.05292" units="cm"/>
      <inkml:brushProperty name="color" value="#808080"/>
    </inkml:brush>
  </inkml:definitions>
  <inkml:trace contextRef="#ctx0" brushRef="#br0">9601 13368 0</inkml:trace>
</inkml:ink>
</file>

<file path=ppt/ink/ink12.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1:59:37.83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D2691E"/>
    </inkml:brush>
  </inkml:definitions>
  <inkml:trace contextRef="#ctx0" brushRef="#br0">8739 5573 26719 0,'-13'2'2368'0,"5"1"-1888"16,1-1-480-16,5 2 0 0,1-2 640 0,2 0 16 15,0 2 16-15,1 1 0 0,3 6 720 0,4 0 144 16,4 2 16-16,-13-13 16 0,0 0-688 0,68 33-144 16,-42-25-32-16,4-1 0 0,4 1-256 0,1 0-64 15,7 0-16-15,-3-1 0 0,-1-1-48 0,1-1-16 16,1 0 0-16,1-2 0 0,0-1 16 0,2-1 16 16,-1-1 0-16,0-3 0 0,-1 1-48 0,0-2-16 15,2 1 0-15,1-3 0 0,3 1-16 0,2-1 0 0,2 1 0 16,-1-1 0-16,-2 3-64 0,-3-3 0 0,1 2-16 15,-4-2 0-15,-1 3-176 0,-2-1 192 0,0 0-192 0,-2 1 192 16,-2 3-192-16,-3-1 0 0,-3-2 0 0,-4 3 0 16,-2 3 0-16,-6-2 0 0,-1 1 0 0,-4-2 0 15,-3 3 0-15,-2-3 0 0,-4 4 0 0,0-2 0 16,-5 0 0-16,-1-1 0 0,-3 1 0 0,-1 1 0 16,-4-2 192-16,-3-1-64 0,-3 2 0 0,-2-2 0 15,-2 0 48-15,-4 0 0 0,-4 2 0 0,-4-1 0 16,1 2-48-16,-3-1-128 0,-1 1 192 0,-4 0-64 15,-1 0-128-15,-1 0 128 0,-3-1-128 0,-2 2 128 16,0-2-128-16,-5 1 0 0,-2 1 144 0,4-2-144 16,3 1 128-16,-6 3-128 0,-4-4 128 0,-3 1-128 0,2 0 0 15,-2 0 128-15,0-1-128 0,1-2 0 0,3 0 0 0,2 0 0 16,2-2 0-16,2 1 128 0,2-1-128 16,2-1 0-16,1 3 0 0,4 0 128 0,1 0-128 15,3 0 128-15,5 0-128 0,2 0 128 0,1 0-128 16,3 0 176-16,5 0-176 0,2 0 192 0,1-1-192 0,4 1 0 15,6 0 0-15,1 0 128 0,2 0-128 0,3 0 0 16,2 0 0-16,3 1 0 0,2 2 0 0,3 0 0 16,4-1 144-16,3 4-144 0,4-1 0 0,3-1 0 15,6-1 0-15,3-1 128 0,2 2-128 0,7-4 0 16,6 0 0-16,7-4 0 0,2 2 0 0,0-4 0 16,2 2 0-16,0-4 128 0,-1 3-128 0,4-3 0 15,3-1 0-15,1 0 0 0,3 1 0 0,-2 1 128 16,-3 0-128-16,-1-2 0 0,0 1 0 0,2-1 0 0,3 1 0 0,-3-1 128 15,-1 4-128-15,-3-3 0 0,-1 2 0 16,-1 1 0-16,0-1 0 0,-2 3 0 16,0-1 0-16,-4 2 128 0,-4-1-128 0,-3-1 0 0,-4 2 0 0,-3-1 0 15,-4 1 0-15,-3-1 0 0,-2 3 0 0,-3-1 0 16,-6 1 0-16,-2 0 0 0,-3 0 0 16,-3-2 0-16,-3 2 0 0,-5 0 0 0,0 0 0 0,-3 0 0 15,-4 0 0-15,-2 0 144 0,-4 0-144 0,-4 2 0 16,-3-2 288-16,-3 0-48 0,-3 0-16 0,-3 1 0 15,3-1-96-15,-8 3 0 0,-4 0-128 0,-5 1 192 16,-1 0-192-16,-4 1 128 0,-2 1-128 0,-2-1 0 16,-2 2 128-16,-2-1-128 0,0-1 0 0,-4 1 0 15,-3-1 0-15,2 1 0 0,2-4 0 0,-4 2 0 0,3-2 0 0,2-1 0 16,3-1 0-16,0 0 0 0,3 0 0 16,0-1 0-16,2 1 0 0,-1-2 0 15,2 2 0-15,4-1 0 0,1-2 0 0,7 1 0 0,3 2 0 0,4-3 0 16,2 0 0-16,4 2 0 0,2-1 0 15,3 0 0-15,5 1 0 0,1-1 0 0,5-2 0 0,0 2 0 16,5 0 0-16,1-2 0 0,5 2 0 0,2-1 0 16,3-1 0-16,3 2 0 0,4-1-176 0,2 1 32 15,4-2 0-15,4 2 0 0,2 2 144 0,8-1 0 16,5 1 0-16,5 0-128 0,-2 0 128 0,4 1 0 16,6-1 0-16,1 0 0 0,-1 0 0 0,3-1 0 15,3-1 0-15,1 2 0 0,2 0 0 0,-4 0 0 16,-2 0 0-16,-3 0 0 0,-2 0 0 0,2 0 0 15,1 2 0-15,0-1 0 0,-1 1 0 0,-2 1 0 0,-3-2 0 16,-3 2 0-16,-1 1 0 0,0 0 0 0,0 1 0 0,-3-1 0 16,0 1 0-16,-6 1 0 0,-3-1 0 0,-3 1 0 15,-4 2 0-15,-3-1 0 0,-1 0 0 0,-4 1 0 16,-2-2 0-16,-2 0 0 0,-1 0 0 0,-1 0 0 16,-4-3 0-16,0 1 0 0,-2 0 0 0,-2-2 0 15,-2-1 0-15,-1 1 0 0,-2 2 0 0,-1-4 0 16,-1 2 0-16,-3-2 0 0,1 0 0 0,-4 0 0 15,0-2-368 1,0 2-32-16,-3-4-16 0,-2 2-20768 0</inkml:trace>
  <inkml:trace contextRef="#ctx0" brushRef="#br0" timeOffset="38902.24">12945 3767 4607 0,'5'-7'400'0,"-3"2"-400"0,0 0 0 0,1 2 0 15,-2-1 688-15,0 4 48 0,-1-2 16 0,1-1 0 16,1-3 656-16,-1 1 128 0,0-3 16 0,-1 2 16 15,0 1 640-15,-3 1 128 0,-1 4 32 0,-4 3 0 16,0 2-192-16,-2 2-48 0,-4 4 0 0,0 0 0 16,-1 6-400-16,-2-3-96 0,-1 5-16 0,-2 4 0 15,0-3-368-15,-3 6-80 0,1-1-16 0,-3 5 0 16,1 3-608-16,-1 4-128 0,2-1-32 0,-1 3 0 16,1-2-240-16,2 0-144 0,0-1 160 0,0 1-160 0,4-3 128 15,0 3-128-15,1-4 0 0,3-3 0 0,2-3 0 16,1-1 0-16,3-6 0 0,3-3 0 0,0-1 0 0,4-4 0 15,1-3 0-15,2-1 0 16,-1-3-368-16,2-2-64 0,2-3-16 0,-1 0 0 16,2-1-1344-16,-1-1-256 0</inkml:trace>
  <inkml:trace contextRef="#ctx0" brushRef="#br0" timeOffset="39510.98">12362 4329 11055 0,'0'0'976'0,"-1"0"-784"0,1 0-192 0,0 0 0 0,0 0 976 0,0-1 160 16,0-1 16-16,0 2 16 0,-2-2 112 0,1 1 32 15,1 1 0-15,-1 1 0 0,1 3 224 0,-1 0 32 16,1 1 16-16,0 1 0 0,0 3-464 0,1-2-96 16,-1 5 0-16,0 0-16 0,0 1-112 0,1 2 0 15,0 2-16-15,2-4 0 0,-1-1-160 0,0-3-16 0,4 2-16 0,-1-3 0 16,1 0-144-16,1-5-32 0,0 1 0 0,1-4 0 16,1 0-192-16,1-4-64 0,1-1 0 0,3-3 0 15,1-1 16-15,1-2 0 0,0 0 0 0,3-1 0 16,2-2-64-16,2-3-16 0,2 1 0 0,-1-1 0 15,0 2-192-15,-3 4 0 0,-2 0 0 0,-2 0 0 32,-3 4-416-32,-2-1-128 0,2 5-32 0,-3 0-16352 0</inkml:trace>
  <inkml:trace contextRef="#ctx0" brushRef="#br1" timeOffset="79756.09">23262 820 14735 0,'0'-4'1312'0,"0"0"-1056"0,0 0-256 0,0 2 0 15,-2-1 1344-15,1-1 224 0,0-1 32 0,-2-3 16 16,-2-4 1200-16,-1-2 224 0,-3 0 48 0,-2 3 16 15,-1 0-992-15,-1-1-192 0,-2 6-32 0,-1-4-16 0,-1 4-816 0,-2-3-160 16,-1 4-48-16,-2-1 0 16,-4 3-384-16,0 0-80 0,0 1 0 0,-2 2-16 0,-3 2-96 0,0 1-16 15,-1 0 0-15,-3 0 0 0,1 2-96 0,-1-2-32 16,1 5 0-16,0 1 0 0,2 3-128 0,-1 4 192 16,2 2-192-16,-1 2 192 0,-3 2-192 0,2 4 128 15,0 4-128-15,0-1 128 0,-1 4-128 0,3 1 0 16,-1-1 0-16,5-1 128 0,2-1-128 0,2 0 0 15,2 3 0-15,3 0 0 0,1 1 0 0,1 2 0 16,4-1 0-16,1 3 0 0,1 3 0 0,3-4 0 16,2 1 0-16,2-5 0 0,3 2 784 0,3-5 176 15,1 1 48-15,3-1 0 0,-7-31-816 0,0 0-192 16,38 76 0-16,-38-76 0 16,0 0-800-16,68 54-208 0,-68-54-32 0,60 25-16 0,-26-16 768 0,1-5 160 0,3 0 128 0,0-4-192 15,0-3 192-15,-1 0-160 0,1-3 160 0,0 1-160 16,2-3 160-16,0-1-192 0,0 0 192 0,-2-2-192 15,-2 2-144-15,-4-2-48 0,-1 0 0 16,-6 0 0 0,-4 0-512-16,-3-1-128 0,-3 1 0 0,-2 0-10896 0,-1 0-2176 0</inkml:trace>
  <inkml:trace contextRef="#ctx0" brushRef="#br1" timeOffset="80070.12">22691 1436 23039 0,'-17'3'1024'0,"6"-1"192"0,1 0-960 0,4-1-256 0,2-1 0 0,2 0 0 0,1 0 1024 0,-4 0 176 15,0 3 16-15,-1-6 16 0,2 3 880 16,3-3 192-16,4 1 16 0,4-5 16 0,3-1-800 0,4-1-144 16,5-4-48-16,4 1 0 0,2-2-768 0,2 0-176 15,3 1-16-15,0-2-16 0,-2 4-144 0,-2 4-32 16,-2 2 0-16,-2 2 0 0,-3 3-32 0,-3 4-16 15,1 4 0-15,-2 3 0 0,-3 1-144 0,-1 5 160 16,-1-1-160-16,-2 5 160 0,-1 1-160 0,-3-2 0 16,-2 4 144-16,0-1-144 0,0-3 0 0,-2 3 0 15,0 0 0-15,-2-1 0 0,1-3 0 0,1-3 0 16,0-1 0-16,1 0 0 16,2-3-464-16,-1-2-16 0,4 1 0 0,-2-4 0 15,0-2-1248-15,2-1-256 0,0-2-64 0,-2-2-14480 0</inkml:trace>
  <inkml:trace contextRef="#ctx0" brushRef="#br1" timeOffset="80305.93">23424 1391 31327 0,'2'4'1392'0,"-1"0"272"0,0 1-1328 0,0-1-336 0,0 0 0 0,-1-1 0 16,1 1 1168-16,0 7 176 0,0 3 16 0,2 7 16 15,-2 3 0-15,0 2 0 0,-1-1 0 0,-1 1 0 16,0-4-896-16,1-3-176 0,1-1-48 0,0-4 0 16,1-3-128-16,3-4-128 0,0-2 144 0,1-3-144 15,0 1 0-15,1-8-240 0,1 2 32 0,0-3 0 16,-2-5-1072-16,3 0-192 0,-1-4-64 0,3-4-15456 16</inkml:trace>
  <inkml:trace contextRef="#ctx0" brushRef="#br1" timeOffset="80491.5">23462 882 31327 0,'-5'-3'2784'0,"1"0"-2224"16,3 6-560-16,2-3 0 0,1 2 0 0,-2-1-144 16,0 1-16-16,0-1 0 0,1 4 160 0,0-2-160 15,3 3 160-15,0-1-160 0,1-1 160 0,0 1 0 16,0 1 128-16,1-1-128 0,-2 1-192 0,2 0-128 0,-1-1 0 0,1 4-12992 15</inkml:trace>
  <inkml:trace contextRef="#ctx0" brushRef="#br1" timeOffset="80890.43">23889 528 33167 0,'1'-22'1472'0,"0"9"304"0,1 0-1424 0,0 8-352 16,1 2 0-16,-2 3 0 0,1 0 0 0,1 0 128 16,2 3-128-16,1 0 0 0,0 3 640 0,0 8 64 15,-2 3 16-15,-2 9 0 0,-1 4 880 0,-1 6 160 16,-2 7 32-16,0 8 16 16,-1 8-1808-16,-3 6-480 0,-1 3-32 0,-2 0-16 0,0-1 528 0,-1-1 192 15,3-5 0-15,0 2 0 0,1-4-192 0,2 0 128 0,1-5-128 16,0-6 0-16,1-8 0 0,1-5 0 15,1-3 0-15,1-6 0 0,1-6 0 0,1 0-208 16,0-3 16-16,1-6 0 16,0 1-1056-16,-1-6-208 0,0-1-32 0,0-3-9648 0,-1-4-1936 0</inkml:trace>
  <inkml:trace contextRef="#ctx0" brushRef="#br1" timeOffset="81103.3">23717 1116 25791 0,'-9'-3'2304'0,"3"1"-1856"0,3 2-448 0,2 0 0 15,2 2 0-15,1-2 0 0,2 0 0 0,0 3 0 0,4 0 1120 0,2 0 176 16,4 3 48-16,1-1 0 0,2-2 272 0,0 2 64 16,1-2 16-16,0 1 0 0,2 0-800 0,-1-1-144 15,2 1-48-15,0-2 0 0,-2-1-512 0,-2 1-192 16,-1-2 0-16,1 0 144 15,-1 0-1744-15,1 0-368 0</inkml:trace>
  <inkml:trace contextRef="#ctx0" brushRef="#br1" timeOffset="81725.92">24424 379 21183 0,'0'-6'1888'0,"1"4"-1504"15,1 2-384-15,-2 0 0 16,1 2 480-16,-1-2 32 0,1 2 0 0,0-1 0 16,0 4 1152-16,0 2 256 0,-1 4 32 0,-1 6 16 0,0 5-48 0,-1 4 0 15,-2 1 0-15,1 7 0 0,-1 6-720 0,-1 2-160 16,1 10-16-16,-2-1-16 0,0 5-560 0,0 1-128 15,-1 2 0-15,-1-2-16 0,-2-3-48 0,0-4 0 16,-1 1 0-16,1-3 0 0,1-3 0 0,3-5 0 16,3-3 0-16,1-4 0 0,3-2-96 0,2-6-32 15,3-5 0-15,2-5 0 0,1-1-128 0,2-6 0 16,2-3 144-16,1-2-144 0,-2-2 0 0,1-5 128 16,2-1-128-16,2-3 0 0,-2-1 0 0,3-2 0 15,1-4 0-15,1 1 0 0,1-3 0 0,0 3 0 16,3-2 0-16,-5 5 0 0,0 1 0 0,-1 2-192 15,-4 3 192-15,0 2-192 0,-2 3 192 0,-2 5 0 16,0 0-144-16,-2 2 144 0,0 4 0 0,-2 4 0 16,1 0 0-16,-1 1 0 0,-2 1 0 0,0 3 0 0,0 1 0 15,-1-1 0-15,1 0 0 0,-2 0 0 0,0 0 0 0,1-3 0 16,1-2 0-16,-1 0 0 0,0-3 0 0,2 0 0 16,-1-1 0-16,2-2-144 0,-1-4 144 0,1 1 0 31,0-4-544-31,-1-2 0 0,1 0 0 0,0-2 0 0,-1-1-1472 0,1-3-288 15</inkml:trace>
  <inkml:trace contextRef="#ctx0" brushRef="#br1" timeOffset="82117.82">25027 1205 30751 0,'-7'4'672'0,"3"-1"144"0,0 1 16 0,2 1 48 0,2 0-704 0,0-2-176 15,0 3 0-15,-1 3 0 0,0 5 816 0,0 8 128 16,0 3 16-16,0 1 16 0,1-3 560 0,-1-1 96 16,2-1 32-16,0-6 0 0,2-3-880 0,0 0-160 15,3-4-48-15,1 0 0 0,1-4-256 0,0-2-48 16,4-4-16-16,0-2 0 0,2 1-80 0,1-5-32 16,1 0 0-16,-1-4 0 0,3-1-144 0,0-2 192 15,0 1-192-15,1 0 192 0,-1 0-192 0,-2 3 0 16,-1-1 0-16,-3 7 0 0,-1-1 0 0,0 3 0 15,-1 3 0-15,-2 2 0 0,1 2 0 0,-2 3 128 0,0 2-128 16,-2 0 0-16,1 5 144 0,-1-2-144 0,0 2 160 16,-1 2-160-16,2-2 128 0,-2 1-128 0,2 2 0 0,-1-3 0 15,1 1 0-15,0-2 0 0,-1-2 0 16,3 2 0-16,-1-2 0 0,1 0 0 0,-1-1 0 0,2-1 0 16,0 0 0-16,0 0 0 0,1-4 0 0,-1 1 0 15,0-1-272-15,0 1-48 0,1-4-16 0,-2 2 0 31,0-1-192-31,-2-1-48 0,1-2 0 0,-1 0 0 0,0 0-1024 0,-1-2-192 16,-1 1-64-16,1-4-14640 0</inkml:trace>
  <inkml:trace contextRef="#ctx0" brushRef="#br1" timeOffset="82899.16">25920 229 26719 0,'1'-8'2368'0,"0"3"-1888"0,1 4-480 0,0 1 0 16,1 1 640-16,-2-1 48 0,2 0 0 0,2 2 0 0,-1 1 608 0,2 7 128 15,-3 7 32-15,-1 7 0 0,-2-24-304 0,1 62-48 16,-3-20-16-16,-1 6 0 0,-2 8-272 0,-1 1-64 15,-1 5-16-15,-1 0 0 0,-1-2-368 0,0 2-80 16,-3 0-16-16,0-3 0 0,-2-3-64 0,2-7-16 16,0-6 0-16,1-4 0 0,2-5-64 0,1-4-128 15,3-2 176-15,3-6-176 0,2-6 160 0,0 1-160 16,4-6 128-16,0 0-128 0,0-5 160 0,3 0-160 16,1-1 192-16,1-3-192 0,1-1 128 0,3 2-128 15,2-3 0-15,2 0 0 0,-1 0 0 0,1 0 0 16,0 3 0-16,0-1 0 0,-1 4-128 0,2-1 128 15,-1 1-208-15,1 1 80 0,-2 1 128 0,1 0-160 16,-17-8 160-16,0 0-160 0,52 32 160 0,-37-21 0 0,0-2 0 16,-2 2-128-16,0 0 128 0,0 0 0 0,-3 0 0 15,0 1 0-15,-1-1 0 0,-3 0 0 0,0-2 160 0,-3 0-160 16,1 1 256-16,-4-1-64 0,0 0 0 0,-4-2 0 16,0 2 48-16,-2 0 0 0,-3-1 0 0,-1 1 0 15,-2-1 16-15,-4 1 0 0,-1 0 0 0,-3-1 0 16,-1-3-96-16,0 1-16 0,-2-3 0 0,-2-1 0 15,2-1-144-15,-2-2 0 0,1-1 0 0,-1-4 128 16,2 1-128-16,-1-4-192 0,3 1 32 0,3-1 16 16,3 4-528-16,1-1-96 15,4-1-32-15,1 2 0 0,3 0-1168 0,1 0-224 0</inkml:trace>
  <inkml:trace contextRef="#ctx0" brushRef="#br1" timeOffset="83673.02">28904 616 22111 0,'-15'-14'1968'0,"3"3"-1584"16,1 0-384-16,2 5 0 0,2 0 1488 0,1 3 224 15,-2 1 32-15,-8-4 16 0,-7-3-112 0,-10-2-32 0,-5 2 0 16,-3 4 0-16,0 2-272 0,1 6-64 0,1 3-16 0,0 2 0 16,3 6-560-16,1-2-128 0,2 7 0 0,2 1-16 15,0 3-256-15,2 5-48 16,4 0-16-16,-1 7 0 0,2 4-112 0,0 5-128 0,3 6 176 15,3-2-176-15,2 4 0 0,3-4 0 0,4-2 0 0,3-4 0 16,5-5 0-16,4 0 0 0,-3-37 0 0,15 59 0 16,-15-59 0-16,0 0-192 0,54 70 16 0,-54-70 16 31,50 34-864-31,-21-25-160 0,2-3-32 0,3-1-16 0,3-5-1232 0,2-2-240 0,4-4-48 0,1-3-10928 16</inkml:trace>
  <inkml:trace contextRef="#ctx0" brushRef="#br1" timeOffset="84022.32">29074 1017 19343 0,'-17'9'848'0,"3"-3"192"0,2-1-832 0,1 1-208 16,5-1 0-16,1-1 0 0,-2 1 784 0,-5 6 112 16,-8 6 32-16,-5 5 0 0,-4 4 512 0,2 2 96 15,2 1 32-15,2-3 0 0,4 2-160 0,4 0-48 16,0-5 0-16,4 2 0 0,3-2-240 0,2-1-48 15,2-2-16-15,3-4 0 0,2-4-432 0,4-1-96 16,0-5-16-16,3 0 0 0,2-3-208 0,1-1-48 16,4-4-16-16,0-1 0 0,4-1-48 0,2-6-16 15,1 0 0-15,0-3 0 0,2-4-176 0,0-1 192 16,0-3-192-16,-2 0 192 0,-2 0-192 0,-3 0 160 0,-4 1-160 0,-2 4 160 16,-2-2-160-16,-2 1 0 0,-3 0 0 0,-2 4 0 15,-5-2 0-15,-1 4 128 0,-3-1-128 0,-4 1 0 16,-4 1 128-16,-2-1-128 0,-5 2 0 0,1 0 128 15,-1 3-256-15,0 3-64 0,-2 1-16 0,3-1 0 32,2 3-528-32,1 3-96 0,4-1-32 0,0 1 0 0,3 5-736 15,2-1-160-15,1 2-32 0,4 2-13072 0</inkml:trace>
  <inkml:trace contextRef="#ctx0" brushRef="#br1" timeOffset="84553.93">29359 1255 24879 0,'-3'3'1088'0,"1"-3"256"0,-1 5-1088 0,2-2-256 0,1 0 0 0,0 0 0 0,-1 2 400 0,0 4 32 16,0 4 0-16,-2 8 0 0,-1 4 1152 0,-1 3 224 15,-1 3 48-15,-2 1 16 0,2-1-400 0,-3 5-96 16,-1-2-16-16,0 3 0 0,-2 2-352 0,1-1-80 16,0-1-16-16,0 1 0 0,-1-4-592 0,2 1-128 15,0-4-32-15,0-3 0 0,2-2-160 0,2-7 128 0,1-3-128 16,1-1 128-16,1-6-128 0,1-1 0 16,1-5 0-16,1-1 0 0,0-2 0 0,0-2 0 0,1-1 0 0,1-5 0 15,1-1-256-15,1-4 80 0,-1-2 16 0,0-2 0 31,2-3-288-31,-2-3-48 0,2-3-16 0,-2-2 0 16,2-2 16-16,0-2 0 0,0-2 0 0,1-1 0 0,2-3 176 0,0-5 16 0,1-1 16 0,2-2 0 16,1-1 112-16,1 1 32 0,3-2 0 0,1 6 0 15,1-1 144-15,1 10-192 0,1 2 192 0,1 5-192 16,0 8 192-16,0 2 0 0,-2 5 0 0,-1 2 128 16,-3 6 416-16,-2 1 96 0,-2 0 0 0,-1 4 16 15,-1 0-16-15,-2 1-16 0,-2 3 0 0,0 3 0 16,-3-1-304-16,-2 3-48 0,-1 0-16 0,-2 1 0 15,-3 2-128-15,-1 0-128 0,0 3 192 0,-3 0-192 0,-2-1 128 16,0 1-128-16,-1 1 0 0,-1-1 0 0,-1 2 0 16,-2-1 0-16,0 1 0 0,1-4 0 0,1 2 0 0,0-4-176 15,4-2 32-15,0-2 0 16,3 0-640-16,2-3-128 0,1-1-32 0,3-2-10768 16,1-3-2176-16</inkml:trace>
  <inkml:trace contextRef="#ctx0" brushRef="#br1" timeOffset="84812.27">29734 1148 28559 0,'1'2'1264'0,"0"0"272"0,2 1-1232 0,-1 1-304 0,0-1 0 0,-1-1 0 15,0 2 1072-15,2 1 144 0,1 3 48 0,1 7 0 16,-1 1 432-16,0 4 96 0,0-1 0 0,-3-1 16 15,0-1-1088-15,0 0-208 0,-1 0-64 0,0-1 0 16,0 1-208-16,-1-3-48 0,1-1-16 0,1-2 0 16,0 0-176-16,0-3 0 0,2-3 0 0,-1 1 0 15,0-3-224-15,1 0-80 0,1-3-16 0,-2-3 0 32,1 0-1136-32,1-3-224 0,-1-1-48 0,-1-2-14640 0</inkml:trace>
  <inkml:trace contextRef="#ctx0" brushRef="#br1" timeOffset="85011.33">29758 726 29487 0,'-16'-17'2624'0,"5"8"-2112"16,2 1-512-16,3 3 0 0,4 3 832 0,1 2 48 16,0 0 16-16,-1-4 0 0,-3 2-384 0,1-1-80 15,-1-3-16-15,1 3 0 0,0 0-48 0,3 1-16 16,0 1 0-16,2-1 0 0,0 2-352 0,2-1 0 15,0-2 0-15,1 1-128 16,1 2-912-16,1 0-176 0,0 2-48 0,1 2-13136 0</inkml:trace>
  <inkml:trace contextRef="#ctx0" brushRef="#br1" timeOffset="85405.34">30367 316 27647 0,'1'-13'1216'0,"-1"4"256"16,1 1-1168-16,-1 5-304 0,1 1 0 0,-1 0 0 16,0 2 768-16,0-2 112 0,0 2 16 0,-1 0 0 0,-1 4 0 0,-3 1 16 15,0 6 0-15,-3 4 0 0,-2 6-112 0,-1 5-32 16,-1 5 0-16,-1 8 0 0,-1 4-64 0,0 5-32 16,0 3 0-16,1 0 0 0,-2 3-176 0,2 2-48 15,-3 4 0-15,2 1 0 0,-2-1-256 0,2-4-64 16,2-2-128-16,2-5 192 0,1-2-192 0,4-5 0 15,1-4 128-15,2-2-128 0,2-7 0 0,0-29 0 16,7 53 128-16,-7-53-128 0,0 0 0 0,20 56-192 16,-11-41 48-16,1-4 0 15,1-2-944-15,1-4-192 0,2 1-48 0,0-4-10048 16,2-2-2000-16</inkml:trace>
  <inkml:trace contextRef="#ctx0" brushRef="#br1" timeOffset="85750.57">30583 1063 16575 0,'-7'9'1472'0,"1"-1"-1168"0,2-1-304 0,0-1 0 16,4 0-128-16,0-3-96 0,-1 0-16 0,0 5 0 16,-1 4 1296-16,-3 4 256 0,1 5 48 0,1 1 16 15,-2-1 272-15,3 0 48 0,1-3 16 0,0-2 0 16,2 1 96-16,1 0 32 0,1-3 0 0,3-2 0 15,-1-4-992-15,3-2-192 0,1 0-32 0,2-3-16 16,0-3-144-16,3-3-16 0,0-3-16 0,2 0 0 16,1-5 48-16,-1 2 16 0,3-4 0 0,-1 1 0 0,0-3-128 0,-1 0-32 15,-1 0 0-15,-3 1 0 0,-2 0-80 16,-3 2-32-16,-1-2 0 0,-4 2 0 0,-1 1-96 0,-3-2 0 16,-2 1-128-16,-4 1 192 0,-3-1-192 0,-2-1 176 15,-4 1-176-15,-1 0 160 0,-3 1-160 0,0 3-176 16,0-1 48-16,-1 6 0 15,0 1-656-15,1 0-128 0,2 4-32 0,1 0 0 16,2 1-320-16,1 1-64 0,2 3-16 0,1-1-9056 16,0 1-1824-16</inkml:trace>
  <inkml:trace contextRef="#ctx0" brushRef="#br1" timeOffset="86133.63">31381 292 25791 0,'-4'-6'1152'0,"-1"1"224"0,2 3-1104 0,0 0-272 0,2 4 0 0,-2 0 0 0,2 0 1120 0,-2 1 160 0,-3 5 48 0,-1 1 0 16,-2 5-176-16,-1 3-16 0,1 8-16 0,-1 0 0 16,0 9-208-16,0 0-32 0,1 7-16 0,-1 5 0 0,0 4-112 0,-1 3-32 15,3 3 0-15,-5 4 0 0,1 5-400 0,0-3-96 16,-2 3-16-16,0-4 0 0,0 0-80 16,0-5-128-16,1 0 176 0,-1 0-176 0,2-4 128 15,1-2-128-15,1-4 0 0,2-4 0 0,1-7-192 0,3-2-112 16,-1-5-16-16,2-2 0 15,1-4-896-15,-1-2-176 0,2-3-32 0,0-6-16 16,0-2-352-16,0-4-80 0,-1-2-16 0,-1-6-11840 16</inkml:trace>
  <inkml:trace contextRef="#ctx0" brushRef="#br1" timeOffset="86336.13">30877 1157 26367 0,'-2'-4'576'0,"1"1"128"0,2 1 32 0,1 1 0 0,0 1-592 0,2 0-144 0,0 0 0 0,4-3 0 16,4 3 688-16,5-2 96 0,5-1 32 15,3 0 0-15,0 0 224 0,2 0 48 0,1-2 16 0,0 2 0 16,0-3 0-16,1 1 0 0,0-1 0 0,-2 1 0 16,-2-4-768-16,-1 0-144 0,-4-1-48 0,-2 1-11280 15,-5 0-2240-15</inkml:trace>
  <inkml:trace contextRef="#ctx0" brushRef="#br1" timeOffset="87571.27">21580 1716 13823 0,'-1'-1'1216'0,"-1"-4"-960"0,1 4-256 0,-1-1 0 16,0 4 544-16,-3-4 64 0,-2-2 16 0,-7 0 0 16,-5-2 160-16,-5 3 48 0,-3 0 0 0,-3 3 0 15,0 3-112-15,-4-1-16 0,-2 2 0 0,-1 1 0 0,-6 1 160 0,2-1 32 16,1 4 0-16,-5 2 0 0,-3 3-64 0,-2-2 0 16,-3 1 0-16,-1 2 0 15,-4 0-256-15,-3 1-64 0,-1 3-16 0,-5-2 0 0,-1 1-80 16,1-1-16-16,3-1 0 0,-6 10 0 0,-7 3 48 15,2 1 16-15,12-4 0 0,-10 2 0 0,-5 6-112 0,-6 3-32 16,1 4 0-16,-3 0 0 0,0 1-64 0,2 0 0 16,3 1-16-16,-1-1 0 0,3 4-240 0,0-5 128 15,4 2-128-15,-1-1 0 0,3 4 0 0,1 4 0 16,0-1 0-16,2-1 0 0,3-3 0 0,0-1 0 16,2 2 0-16,2 0 0 0,1-1 0 0,-1 0 0 15,-6 3 0-15,2 0 144 0,8-5 64 0,-4 5 16 16,-3 4 0-16,-2-3 0 0,1-2 0 0,-1-1 0 15,1 2 0-15,0 0 0 0,4 1-96 0,0-2-128 0,4-4 176 16,0 0-176-16,2-4 160 0,6-2-160 16,6-6 128-16,-2 6-128 0,-1 2 208 0,2 0-32 0,1 1-16 15,-1-1 0-15,0 3-16 0,1-2 0 0,3-4 0 0,2-3 0 16,3 0-144-16,0 1 0 0,0 3 144 0,1-3-144 16,0 3 160-16,1-5-32 0,3 1-128 15,2-2 192-15,1-1-32 0,1-2-16 0,4-2 0 0,2-3 0 16,3-3 112-16,1-1 32 0,4-1 0 0,-1-1 0 15,4-4-288-15,1 2 160 0,1-4-160 0,0-2 128 16,4 1-128-16,-1-5 0 0,3 1 0 0,0-3 0 16,1 1 0-16,1-2 0 0,1-1 0 0,0-1 0 15,0 0 0-15,-1 0 0 0,3-1-192 0,-1-4 192 16,0 4-688-16,2-2-16 0,-1-2 0 0,1 0 0 16,1-2-1008-16,-1-1-208 0,0 1-32 0,-1 1-12848 15</inkml:trace>
  <inkml:trace contextRef="#ctx0" brushRef="#br1" timeOffset="88304.46">16492 4366 7359 0,'-1'0'656'0,"1"-1"-528"15,0 1-128-15,0 0 0 0,1 0 944 0,-1-2 144 16,0 2 48-16,1-4 0 0,0 2 0 0,0-1 0 15,-1 1 0-15,1-2 0 0,-1 2 464 0,0 1 80 16,2-1 32-16,-2 2 0 0,0-2-16 0,1 2 0 16,-1 0 0-16,0-2 0 0,0 4-320 0,1 0-64 0,-1 0-16 0,1 1 0 15,-1 3-544-15,0-1-112 0,0 4-32 16,0 0 0-16,0 1-272 0,0-1-48 0,1 2-16 0,0-2 0 16,1 0 32-16,2-1 0 0,0 0 0 0,2-1 0 15,-1-2-48-15,2 3-16 0,2-2 0 16,-1-1 0-16,2 1-240 0,-1-3 0 0,1 3 128 15,0-3-128-15,1 2 0 0,1-2 0 0,1-2 0 0,0 3 0 16,0-2 0-16,1 2-160 0,1-3 32 0,0 1 0 16,-1 2-320-16,1-4-48 15,-1-1-16-15,2-2 0 0,0 0-256 0,1-5-64 0,4-1-16 0,1-4 0 16,2-2-608-16,1 1-112 0,1-3-32 0,2-5-11184 16</inkml:trace>
  <inkml:trace contextRef="#ctx0" brushRef="#br1" timeOffset="101431.32">24519 2351 29487 0,'1'-6'2624'0,"0"3"-2112"0,2 1-512 0,-2 2 0 16,0 0 432-16,0 0-32 0,2-3 0 0,0 0 0 15,-1 3 1440-15,-1 0 272 0,-1 3 64 0,-2 5 16 16,-2 3-1104-16,-2 4-208 0,-2 4-48 0,-2 4-16 15,-1 5-384-15,-4 3-80 0,-3 6-16 0,-1 3 0 16,3 2-144-16,-2-2-48 0,0 4 0 0,-1-1 0 0,1-3-144 0,1-3 0 16,3 0 0-16,0-6 128 0,4-4-128 0,3-4 0 15,1-1 0-15,2-4 0 16,2-2-368-16,2-4-48 0,4-3-16 0,0-3-18496 16</inkml:trace>
  <inkml:trace contextRef="#ctx0" brushRef="#br1" timeOffset="101962.14">25159 2436 25791 0,'-3'-6'2304'0,"1"0"-1856"16,1 1-448-16,-1 3 0 0,1 2 1728 0,-3-4 256 16,-1-1 64-16,-5-7 0 0,-4 1-144 15,-1-3-32-15,-4 5 0 0,-1 1 0 0,2 2-1120 0,0 5-240 16,1 2-32-16,1 2-16 0,1 0-192 0,-1 3-32 15,2 3-16-15,-1 2 0 0,2 2-48 0,-2 4-16 16,1 3 0-16,-2 6 0 0,2 5-160 0,-2 5 0 16,2 4 0-16,-2 4 128 0,2 2-128 0,1 2 0 15,2 0 0-15,0 0 0 0,2 0 0 0,2 0 0 16,2-2 0-16,3-2 0 0,2-3 0 0,0-5 0 16,3 0 0-16,-3-36 0 0,10 57 0 0,-10-57-256 0,0 0 64 15,21 57 16 1,-13-42-1040-16,0-4-192 0,1-6-64 0,-2 0-10224 0,1-4-2048 15</inkml:trace>
  <inkml:trace contextRef="#ctx0" brushRef="#br1" timeOffset="102228.84">24661 2758 29487 0,'-5'0'2624'0,"3"0"-2112"0,2 2-512 0,0-2 0 0,1 0 144 0,-1 0-144 16,0 1 0-16,0 2 144 0,3 0 1216 0,0-1 240 15,1 2 64-15,4-2 0 16,1 0-480-16,3-2-96 0,2-2 0 0,1 2-16 0,2-2-432 0,1-2-96 16,1 1-16-16,-1 1 0 0,-1-2-528 0,0 2 0 15,0 2 0-15,1 0 0 16,0 0-944-16,-1 0-192 0,-1 0-32 0,0 0-16000 15</inkml:trace>
  <inkml:trace contextRef="#ctx0" brushRef="#br1" timeOffset="102450.75">25258 2860 23039 0,'6'3'2048'0,"-2"1"-1648"0,0 0-400 0,0-1 0 15,-1-1 1408-15,-2-2 192 0,3 4 32 0,0-2 16 16,2 6 1024-16,2-2 208 0,-1 3 32 0,-1 1 16 16,-1-1-1840-16,-1 0-352 0,-2-1-80 0,-2-1-16 15,1 1-368-15,-1-3-80 0,0-2 0 0,0 3-16 16,0-4-176-16,1 1 0 0,0-2 0 0,1-1 0 16,-1 0-272-16,0 0-96 0,2-4-16 0,0 1-11968 15,1-3-2384-15</inkml:trace>
  <inkml:trace contextRef="#ctx0" brushRef="#br1" timeOffset="102664.75">25392 2452 35007 0,'-8'-5'3120'0,"4"2"-2496"16,1 3-496-16,1-1-128 0,2 1 240 0,0 0 16 15,1-2 16-15,0 2 0 0,1 0-272 0,-1 0 0 16,0 0 0-16,1 0 0 0,-1 0 128 0,1 0-128 16,2 2 144-16,-1-2-144 0,0 1 0 0,2 2 0 15,-1 2 0-15,1-1 0 16,-1 1-1296-16,1 3-304 0</inkml:trace>
  <inkml:trace contextRef="#ctx0" brushRef="#br1" timeOffset="102984.26">25598 2662 26719 0,'1'-3'2368'0,"2"3"-1888"0,-1 0-480 0,-1 0 0 16,1 0 160-16,1 0-160 0,0 2 160 0,4-1-160 16,3 1 1296-16,1 2 176 0,1 3 16 0,1 0 16 15,0 4-480-15,-1-1-80 0,-12-10-32 0,0 0 0 0,0 0-160 16,54 57-48-16,-54-57 0 0,0 0 0 0,41 55-496 0,-41-55-208 16,0 0 176-16,42 52-176 0,-42-52 0 15,0 0 0-15,43 46 0 0,-43-46 0 0,0 0 0 0,0 0-208 16,45 48 16-16,-37-37 0 15,0-2-1040-15,-1 0-208 0,-3-1-32 0,0-2-8848 16,-2-1-1776-16</inkml:trace>
  <inkml:trace contextRef="#ctx0" brushRef="#br1" timeOffset="103230.19">25559 3018 20271 0,'-3'-1'1792'0,"1"-1"-1424"0,2-1-368 0,1 3 0 16,1-1 448-16,0-3 0 0,1 1 16 0,1-6 0 16,3-3 1952-16,4-1 384 0,3-4 80 0,3-1 0 15,3 2-736-15,3-3-160 0,2 1-16 0,4-4-16 16,4 1-992-16,2-3-208 0,4 1-48 0,3-2 0 16,-1 2-480-16,-2 0-96 0,-2-2-128 0,-4 2 176 15,-4 1-176-15,-2 2-224 0,-2 2 48 0,-3-1 16 16,-3 4-1376-16,-2-1-256 0</inkml:trace>
  <inkml:trace contextRef="#ctx0" brushRef="#br1" timeOffset="107385.48">28906 2721 32255 0,'-1'-12'2864'0,"0"2"-2288"16,2 3-576-16,0 2 0 0,0 0 0 0,-1 5-192 15,1-3 0-15,2-1 0 0,0-1 1792 0,1-1 352 16,2 1 80-16,-2 2 16 0,2 3-1072 0,-2 3-208 16,0 6-32-16,-1 2-16 0,2 3-448 0,-3 3-80 15,0 3-32-15,0 2 0 0,-1 4-16 0,1 2 0 16,-1 2 0-16,0-3 0 0,-1 1-16 0,1 0-128 15,1 3 192-15,0-1-64 0,-2-30 16 0,9 51 0 16,-9-51 0-16,0 0 0 0,23 57-144 0,-23-57 160 16,0 0-160-16,0 0 160 0,44 46-160 0,-31-41 0 15,0-4 144-15,0-1-144 0,2-4 0 0,0-1 144 16,3-4-144-16,1-5 0 0,3 0 176 0,-2-3-176 16,0 0 160-16,1-3-160 0,0-2 128 0,-1 0-128 0,0-2 0 0,-1 2 144 15,-1-1-144-15,-2 0 0 0,-1 1 0 0,-1 0 128 16,-1 1-128-16,-1 3 0 15,0 0 0-15,-2 1 0 0,-1 2 0 0,-1 2-176 0,-1 4 48 0,0 1 0 32,-2 2-416-32,0-2-80 0,-1 4-16 0,0 0 0 15,0 3-1280-15,1-1-272 0</inkml:trace>
  <inkml:trace contextRef="#ctx0" brushRef="#br1" timeOffset="107956.28">29880 2740 16575 0,'16'-11'736'0,"-6"0"160"0,0 3-720 0,-3 1-176 16,-3 2 0-16,0 0 0 0,0 2 1936 0,2-6 368 16,4-4 64-16,1-2 0 0,0 1 880 0,-3 0 160 15,-5 5 48-15,-4 1 0 0,-3 3-1920 0,-4 5-384 16,-4 0-80-16,-3 5-16 0,-3 1-528 0,-2 2-96 0,-3 3-32 0,-1 1 0 15,0 2-96-15,0 0-32 0,2 1 0 0,0-2 0 16,-1 2-80-16,3 1-32 0,1-1 0 0,4-1 0 16,1 2-160-16,3-1 0 0,3 1 0 0,1-1 0 15,4-1 0-15,2 0 0 0,1-2 0 0,3 1 0 16,4 2 0-16,2-2 0 0,1 2 0 0,-10-15 0 16,0 0 0-16,44 42 128 0,-44-42-128 0,0 0 0 15,58 46 128-15,-58-46-128 0,0 0 0 0,54 37 128 16,-54-37-128-16,0 0 0 0,0 0 0 0,53 48 0 15,-47-38 0-15,1-1 0 0,-5 0 0 0,-2 0 0 16,-1-2 128-16,-4 2-128 0,-2-1 128 0,-3 1-128 16,-2 2 256-16,-3-3-16 0,0-1-16 0,-2-2 0 0,0 1-96 15,-1-1 0-15,-2 1-128 0,0-3 192 0,2 2-192 16,-1-4 0-16,4-1 0 0,0-3 0 16,4-1-384-16,1-4-64 0,3 3 0 0,2-2-16 15,2-1-608-15,2-1-112 0,2-1-32 0,2 1-17344 16</inkml:trace>
  <inkml:trace contextRef="#ctx0" brushRef="#br1" timeOffset="108522.24">31293 2563 21183 0,'2'-4'1888'0,"0"2"-1504"0,-2 0-384 0,0 2 0 0,-2-1 1952 0,1-1 320 16,0 2 64-16,-1-4 16 0,-2 0 272 0,-2 0 64 16,-3 1 16-16,-2 3 0 0,-1 0-1568 0,-4 3-320 15,-1 3-64-15,-2 0-16 0,-1 2-352 0,-3 4-80 16,-1 1-16-16,-1 4 0 0,-2 1-96 0,-1 2 0 16,-2 4-16-16,-1 4 0 0,-1 1-176 0,0 5 128 15,1 0-128-15,2 5 128 0,2 0-128 0,2-2 0 16,6 0 0-16,3-2 0 0,4 0 0 0,6-3 0 0,4-4 0 0,2-28 0 15,0 0-240-15,17 65-16 0,-17-65-16 0,0 0 0 32,48 35-688-32,-25-29-128 0,0-6-16 0,4 0-16 15,1-4-1984-15,0 1-400 0</inkml:trace>
  <inkml:trace contextRef="#ctx0" brushRef="#br1" timeOffset="108884.48">31414 2857 18431 0,'-10'3'816'15,"2"-1"160"-15,2 1-784 0,3 1-192 0,1-2 0 0,-1 0 0 0,1 1 784 0,-2 3 112 16,-3 3 32-16,-2 2 0 16,-2 2 736-16,-1 2 128 0,1 3 48 0,1-3 0 0,1 2-672 0,1-1-128 15,1 3-16-15,0-3-16 0,2 2 80 0,1 1 32 16,1 1 0-16,1-3 0 0,1 0-400 0,1-3-80 15,1 0 0-15,3-4-16 0,2 0-176 0,2-5-16 16,1 1-16-16,3-5 0 0,2-1-96 0,2-1-32 16,2-3 0-16,2-3 0 0,-1-1-144 0,1-1-16 15,0-2-128-15,0 0 192 0,0 0-192 0,-2-4 128 16,0 2-128-16,-2-2 0 0,-2 3 128 0,-2-1-128 16,-1-1 0-16,-4 0 144 0,-1 1-144 0,-3 0 0 15,-3-2 0-15,-2 2 128 0,-4 1-128 0,-1-2 0 16,-3 3 0-16,-3 0 0 0,0 2 0 0,-4 0 0 0,-1 1-224 15,-2 5 80 1,1 0-448-16,-1 3-96 0,0 0-16 0,0 1 0 16,1 2-960-16,2 3-208 0,3-1-48 0,0 1-13376 0</inkml:trace>
  <inkml:trace contextRef="#ctx0" brushRef="#br1" timeOffset="109272.51">31891 3015 5519 0,'4'-6'496'0,"-3"3"-496"0,0-2 0 0,0 2 0 0,0 1 1728 0,-1 1 240 0,0-2 48 0,0 0 16 0,1-3 2016 0,-2-2 416 16,0-3 80-16,-2 3 0 0,-2-4-1472 0,-1 3-288 16,-3 4-64-16,0-3-16 0,-2 5-1552 0,-1 0-320 15,0 2-64-15,0 1-16 0,1 1-480 0,0 2-80 16,-2 0-32-16,0 5 0 0,1-3-160 0,-2 4 0 16,1 3 0-16,-2-1 0 0,2 3 0 0,0 3 0 15,0 0 0-15,1 1 0 0,2 3 0 0,1-1 0 16,2 0 0-16,4-3 0 0,3 1 0 0,2-5 0 0,3-2-128 15,0-4 128-15,4 1-256 0,1-5 0 16,4-1 16-16,-1-4 0 16,1-1-576-16,2-3-112 0,1-1-32 0,1-3 0 15,0-2-976-15,1-4-208 0,1-1-32 0,0-2-12416 0</inkml:trace>
  <inkml:trace contextRef="#ctx0" brushRef="#br1" timeOffset="109539.85">32031 2312 13823 0,'-3'-9'608'0,"0"3"128"0,1 4-592 0,1 1-144 0,0 1 0 0,1 0 0 15,-1 1 1872-15,0 1 352 0,-2 4 64 0,-1 3 16 16,-1 4 32-16,1 4 16 0,-2 3 0 0,1 2 0 16,-1 5-784-16,0 1-160 0,-1 5-16 0,1 2-16 0,-2 6-544 0,1 3-96 15,-1 0-32-15,0 2 0 0,-1-1-256 0,1-3-48 16,2-2-16-16,-2-1 0 0,1-2-208 0,1-1-48 15,2-4-128-15,1-2 192 0,3-30-192 0,-5 54 0 16,5-34 0-16,2-2 0 16,1-1-448-16,-1-2-16 0,2-2-16 0,0-4 0 15,1 1-1328-15,0-4-272 0,-1 0-48 0,2-4-12624 0</inkml:trace>
  <inkml:trace contextRef="#ctx0" brushRef="#br1" timeOffset="109963.99">32148 2937 15663 0,'2'2'688'0,"-1"-2"144"0,1 3-656 0,0-1-176 0,-1 2 0 0,1-4 0 16,0 2 704-16,1 0 128 0,2 4 0 0,3-1 16 15,1 2 1344-15,2 1 272 0,0-3 48 0,0-1 16 16,2-1-848-16,0-1-160 0,2 1-48 0,-1-6 0 16,1 3-96-16,-2-3-32 0,0-1 0 0,0-1 0 15,-2 1-464-15,0-2-112 0,-2-1 0 0,0 0-16 16,-1 1-320-16,-3-2-64 0,1 1-16 0,-3 2 0 0,-1-3-96 0,-2-1-32 16,-1 4 0-16,-1-3 0 15,-4 2-16-15,0-1 0 0,-3 4 0 0,-1-1 0 0,-3 3-80 0,0 2 0 16,-3 1-128-16,-1 3 192 0,-1 2-192 0,-1 1 0 15,0 3 0-15,-1 3 0 0,0 0 0 0,1 3 0 16,1 1 0-16,1 1 0 0,3 1 0 0,-2 0 0 16,3 2 0-16,-1 0 0 0,4 2 0 0,1-2 0 15,4 1 0-15,2-3 0 0,3 0 0 0,0-20 0 16,0 0 0-16,0 0 0 0,24 59 0 0,-24-59 0 16,0 0 0-16,0 0 0 0,57 28 0 0,-38-28-192 15,3 0 192-15,3-4-208 16,1-1-224-16,2-5-32 0,1 1-16 0,-1-2-12096 15,-2-2-2416-15</inkml:trace>
  <inkml:trace contextRef="#ctx0" brushRef="#br1" timeOffset="119600.79">24305 3656 27647 0,'0'-3'2448'0,"1"3"-1952"16,0 0-496-16,0 0 0 0,-1 0 544 0,1 0 16 16,1 1 0-16,-2 1 0 0,1 4 1232 0,-1 2 240 15,-1 4 48-15,-3 5 16 0,0 5-944 0,-4 6-176 16,0 6-32-16,-3 3-16 0,-1 6-480 0,-1 4-80 16,0 6-32-16,-3 4 0 0,-1 0-208 0,-5-3-128 15,1-3 128-15,1-3-128 0,2-6 0 0,1-5 0 16,5 0 0-16,1-7 0 15,3-4-528-15,5-3-128 0,1-4-32 0,4-4-17264 0</inkml:trace>
  <inkml:trace contextRef="#ctx0" brushRef="#br1" timeOffset="120230.38">24594 4085 26719 0,'-1'1'2368'16,"0"1"-1888"-16,1 1-480 0,1-2 0 0,0-1 704 0,-1 2 32 16,0 1 16-16,1 3 0 0,0 3 784 0,1 1 176 15,2-1 16-15,-1 0 16 0,3-2-720 0,-1 0-128 16,4-1-48-16,1-4 0 0,0 1-224 0,3-3-48 15,1-1-16-15,1-3 0 0,-1-2-288 0,3-1-48 0,1 0-16 0,0-5 0 16,1 0-80-16,0-1-128 16,-2-2 176-16,0 2-176 0,0-2 160 0,-4 1-160 0,-2 0 128 0,-2 2-128 15,-1-1 0-15,-3 2 0 0,-2 0 128 0,-3-1-128 16,-1 6 0-16,-5-2 128 0,0 2-128 0,-3 3 128 16,-1 0 0-16,-4 0 0 0,-1 6 0 15,-3-2 0-15,-1 4-128 0,0 1 128 0,1 2-128 0,0 1 128 16,1 2-128-16,1 2 0 0,0 2 0 0,1 1 0 15,3-1 0-15,1 2 0 0,1-3 0 0,3 1 128 16,2-1-128-16,0 0 0 0,3 0 0 0,1-1 128 16,1 0-128-16,2 2 0 0,1 0 0 0,2-1 0 15,-1 3 128-15,3-5-128 0,0 4 128 0,1-1-128 16,1-3 0-16,2-1 128 0,1 0-128 0,0-1 0 16,2-3 0-16,0-2 0 0,2-1 0 0,0 0 0 0,2-3-256 0,0-2-64 15,-1-1-32-15,0-1 0 16,-1-3-800-16,0-3-176 0,1-1-16 0,-2-1-16144 15</inkml:trace>
  <inkml:trace contextRef="#ctx0" brushRef="#br1" timeOffset="120445.79">25127 4038 20271 0,'3'2'1792'0,"-1"1"-1424"0,0 0-368 0,1-1 0 0,1-1 1280 0,-1-1 176 15,1 2 32-15,3 2 16 0,4 4 544 0,-11-8 128 16,0 0 0-16,55 29 16 0,-55-29-448 0,0 0-80 16,54 28-32-16,-54-28 0 0,0 0-816 0,0 0-176 0,61 34-16 0,-47-26-16 15,-1 0-448-15,-2-3-160 0,-1 1 0 0,0 0 144 16,0-3-144-16,-2 0 0 0,-2 1 0 0,-3-2-176 31,-1-2-832-31,-2 2-160 0,-2-1-48 0,-3 1-16048 0</inkml:trace>
  <inkml:trace contextRef="#ctx0" brushRef="#br1" timeOffset="120643.05">25024 4284 27647 0,'-4'-3'1216'0,"4"2"256"0,3-3-1168 0,0 0-304 0,0 3 0 0,1-3 0 15,1 1 896-15,5-3 128 0,5-5 32 0,5-6 0 0,5 0 672 0,2-3 144 16,2 0 32-16,-1 0 0 0,0 0-816 0,-1 1-144 15,0 1-48-15,-3 1 0 0,1 2-608 0,-4 0-128 16,-2 3-32-16,-2 2 0 0,-2-1-384 0,-4 4-96 16,-2-1-16-16,-2 2-11856 15,0 0-2368-15</inkml:trace>
  <inkml:trace contextRef="#ctx0" brushRef="#br1" timeOffset="121115.19">25591 4088 11055 0,'1'9'976'0,"0"-3"-784"0,2 3-192 0,-1-1 0 16,1-3 3936-16,-2 1 736 0,1 3 160 0,2 5 32 16,2 11-3264-16,2 9-656 0,-2 9-128 0,-1 5-32 15,-1 0 48-15,-2 2 16 0,-1-2 0 0,-1 0 0 16,0-3-16-16,0-2 0 0,0-2 0 0,2-4 0 15,0-8-576-15,1-3-128 0,1-6-128 0,-1-4 176 16,2-4-176-16,-1-4 0 0,1-3 0 0,-2-1 0 16,0-2-256-16,1-4-48 0,-2-2 0 0,0-4 0 15,0-3-1104-15,2-3-208 0,-2-3-48 0,1-3-16 16,3-6-1376-16,-2-2-272 0,2-3-48 16,-2-2-16-16,1-1 848 0,-1-4 176 0,0-6 16 0,-1-1 16 0,1-1 1696 15,0 4 320-15,0 3 80 0,2-1 16 0,2 0 1152 0,1 4 224 16,2 1 64-16,1 4 0 0,4 5 448 0,-1 5 112 15,3 6 16-15,0 3 0 0,0 4 640 0,-1 3 128 16,-2 1 16-16,0 5 16 0,-3-1-208 0,-1 6-32 16,-1 0-16-16,-1-1 0 0,-1 3-1120 0,-1 3-208 15,-3 1-48-15,-1 2-16 0,0 0-560 0,-5 3-128 16,0 0 0-16,-3 1-16 0,-3 1-48 0,-1-1-16 16,-2 1 0-16,-1-3 0 0,-2 2-16 0,1-4 0 15,-1 0 0-15,1-3 0 0,2-2-160 0,0-3 192 16,1-1-192-16,0 0 192 0,3-4-352 0,0-1-64 15,2-4-16-15,-1 2 0 16,3-3-1264-16,0-2-256 0</inkml:trace>
  <inkml:trace contextRef="#ctx0" brushRef="#br1" timeOffset="121412.86">26300 3533 31903 0,'-1'2'704'0,"0"-2"128"0,0 3 48 0,1-1 16 0,0 2-704 0,0-2-192 0,0 4 0 0,0 1 0 16,-1 6 1616-16,-1 7 304 0,-3 5 48 0,0 3 16 15,-3 3-960-15,-2 5-192 0,0 2-48 0,-1 1 0 0,-2 4-272 0,1-1-64 16,1 0-16-16,0 0 0 0,2-2-128 0,2-3-32 15,3-4 0-15,0-2 0 0,3-3-272 0,2-2 128 16,3-3-128-16,0-2 0 0,2-5 0 16,-6-16 0-16,0 0-160 0,0 0 160 15,34 53-624-15,-24-47 0 0,1-2 0 0,2-2 0 16,-2 0-1680-16,1-4-320 0</inkml:trace>
  <inkml:trace contextRef="#ctx0" brushRef="#br1" timeOffset="121904.43">26636 4164 13823 0,'1'-4'1216'0,"-1"3"-960"0,1-2-256 0,-1 1 0 15,0 2 1408-15,0-3 224 0,0-1 48 0,0-3 16 16,-1-2 1904-16,0 0 384 0,0-5 80 0,-2 3 16 16,-1 2-1904-16,1-2-368 0,0 0-80 0,-3 2 0 15,1-2-976-15,-2 2-192 0,-2-1-48 0,0 1 0 16,-1 0-256-16,-1 1-64 0,-1 3-16 0,-1 4 0 16,1 1-176-16,0 1 128 0,-1 4-128 0,1 0 128 15,1 4-128-15,-1-3 128 0,1 5-128 0,1 1 128 16,1-1-128-16,0 2 0 0,1-1 144 0,1 2-144 15,2 0 128-15,1 0-128 0,1-2 128 0,3-3-128 0,1 1 160 16,1-3-32-16,4-2-128 0,-1 1 192 0,4-4-64 0,0-2-128 16,5-2 176-16,-1-4-176 0,3 1 128 0,-1-4-128 15,3 0 0-15,-1 1 0 0,1-3 0 0,-3 0 0 16,1 2 0-16,-2 2 0 0,-1 2 0 0,-3 0 0 16,0 4 0-16,-2-1 0 0,-3 5 0 0,1-1 0 15,-1 4 0-15,-1-1 0 0,0 2 0 0,-2 3 0 16,2 1 0-16,-3 1 0 0,1-2 0 0,-1 3 0 15,0-2 0-15,0 3 0 0,1-4-192 0,-1 1 192 16,1-3-208-16,0 0 80 0,2-2-208 0,-1 0-48 16,1-4 0-16,1 1 0 15,0-3-272-15,1-2-64 0,0-1-16 0,0-3-11552 16,2 0-2320-16</inkml:trace>
  <inkml:trace contextRef="#ctx0" brushRef="#br1" timeOffset="122126.66">26992 4040 30399 0,'-1'8'2704'0,"1"-3"-2160"0,0-1-544 0,0-1 0 15,0 1 1632-15,0 1 224 0,-1 3 32 0,0 7 16 16,0 1-528-16,-1 4-96 0,-1 1-32 0,0-5 0 16,1 1-784-16,-1-6-144 0,1 0-48 0,1-5 0 15,0 0 0-15,1-3 0 0,0-1 0 0,0-2 0 16,1-2-272-16,0 1 0 0,0-4 0 0,2-1 0 15,-1-2-384-15,0-1-128 0,0-2-16 0,2-3-12096 16,-2 0-2416-16</inkml:trace>
  <inkml:trace contextRef="#ctx0" brushRef="#br1" timeOffset="122300">26898 3662 24879 0,'-6'-2'1088'0,"1"2"256"0,3 0-1088 0,1 0-256 15,1 0 0-15,0 2 0 0,0-2 128 0,1 3-128 16,-1 0 144-16,1 2-144 0,1 4 416 0,0-3-16 16,1 1 0-16,0 0 0 0,1-1-400 0,0-1-144 0,1 1 0 0,0-1-11552 15</inkml:trace>
  <inkml:trace contextRef="#ctx0" brushRef="#br1" timeOffset="122600.67">27122 3919 20271 0,'3'9'1792'0,"-1"0"-1424"0,0-4-368 0,1-3 0 15,-1 2 1216-15,-1 1 192 0,4 5 16 0,-5-10 16 16,0 0 1328-16,22 58 272 0,-22-58 48 0,0 0 16 16,22 54-1600-16,-22-54-320 0,0 0-64 0,0 0-16 15,0 0-432-15,0 0-96 0,33 48 0 0,-27-46-16 16,2-2-144-16,0 0-32 0,0-2 0 0,1-1 0 15,2-1-192-15,-2 0-64 0,1-2 0 0,0 1 0 16,-1 1-128-16,0-1 192 0,0 1-192 0,-1 2 192 0,0-1-192 0,1 3 160 16,-1 2-160-16,1-1 160 15,0 4-160-15,0-2 0 0,-9-3 0 0,0 0 0 0,0 0 0 0,0 0 128 16,44 48-128-16,-44-48 0 0,0 0 0 0,0 0 0 16,29 46 0-16,-23-37 0 0,1 1 0 0,-1-4 0 15,0 0-144-15,1-2 144 16,-1-3-704-16,0-1-16 0,0-3-16 0,-1-2-18496 15</inkml:trace>
</inkml:ink>
</file>

<file path=ppt/ink/ink13.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2:03:08.554"/>
    </inkml:context>
    <inkml:brush xml:id="br0">
      <inkml:brushProperty name="width" value="0.05292" units="cm"/>
      <inkml:brushProperty name="height" value="0.05292" units="cm"/>
      <inkml:brushProperty name="color" value="#FF0000"/>
    </inkml:brush>
  </inkml:definitions>
  <inkml:trace contextRef="#ctx0" brushRef="#br0">30444 14671 20271 0,'-2'-2'1792'0,"-2"0"-1424"0,3 2-368 0,1-1 0 15,1 1 1424-15,-1 0 224 0,0-2 32 0,-1-1 16 16,0 0 432-16,0 1 96 0,1-2 16 0,0 2 0 16,1 2-704-16,-1 0-128 0,2 0-16 0,-1 2-16 15,2-2-544-15,0 4-96 0,0-2-32 0,1 1 0 16,0 2-160-16,1-2-32 0,0 3-16 0,1-3 0 15,1 3-80-15,0-1-16 0,1 4 0 0,1-1 0 16,0 1-208-16,0 0-32 0,0 1-16 0,-9-10 0 16,0 0-144-16,0 0 0 0,45 46 0 0,-45-46 0 15,0 0 0-15,41 40 0 0,-41-40 128 0,0 0-128 0,52 35 144 0,-52-35 0 16,40 26 0-16,-40-26 0 0,41 24-144 0,-41-24 160 16,0 0-160-16,54 35 160 0,-54-35-160 15,0 0 0-15,42 35 0 0,-42-35 0 0,0 0 0 0,0 0 0 16,0 0 0-16,25 50 0 0,-26-41 0 0,-1 0 0 15,-3-1 0-15,0 1 0 0,-3-2 240 0,-1-1-48 16,-1 3 0-16,-2-3 0 0,-2 1 48 0,1 0 0 16,-3-1 0-16,-1-2 0 0,0-1-64 0,-2 3-16 15,1-3 0-15,-1 1 0 0,-1 1-160 0,-2 0 0 16,-1 0 0-16,1 1 128 0,1 0-128 0,0-1 0 16,-2 2 0-16,2 1 0 0,2-2 0 0,2 0 0 15,2-1-176-15,2 0 176 16,2-2-816-16,5 1-80 0,1-4 0 0,3 0-12960 15,3-1-2592-15</inkml:trace>
  <inkml:trace contextRef="#ctx0" brushRef="#br0" timeOffset="3323.59">16608 2193 11055 0,'1'-3'976'0,"0"0"-784"0,0 0-192 0,0 1 0 15,1 1 896-15,0-1 144 0,0-2 32 0,1-1 0 16,2-3 1168-16,-1 3 224 0,0-1 48 0,-3 3 16 16,1 0-80-16,-3 3-16 0,0 0 0 0,0 0 0 15,-2 3-624-15,0-1-128 0,-1 1-16 0,-1 3-16 16,0 3-688-16,-2-2-144 0,-1 6-32 0,0-2 0 16,-1 5-480-16,0-2-112 0,-2 6 0 0,1-2-16 15,-1 3-48-15,0-1-128 0,1 0 192 0,-2 3-64 0,-2 2-128 16,0 4 192-16,-2 4-192 0,-1-2 192 15,3 4-192-15,-1-2 160 0,2 2-160 0,1-4 160 0,0-1-160 0,2-4 0 16,2-1 0-16,0-2 0 0,2-5 0 16,2-7 0-16,0 0 0 0,2-6 0 0,2 1 0 0,0-4 0 15,0-2 128-15,1-2-128 0,1-4 0 0,1 0 0 16,0-4 0-16,0-1 0 0,2-2 0 16,-2-3 0-16,3-1 0 0,-2-3 0 0,2-3 0 0,-1 1 0 15,2-4 0-15,1 3 0 0,0-4 0 0,-1 4 0 16,0 0 0-16,2 0 0 0,1-2 0 0,-1 2 0 15,0 3 0-15,0-1 0 0,0 3 0 0,0 1 0 16,0 0 0-16,-1 1 0 0,-1 1 0 0,0 2 0 16,-1 0 0-16,0 2 0 0,0 0 0 0,-1 0 160 15,1 0-32-15,0 2-128 0,-2 1 208 0,1 1-64 16,-2 2-16-16,1-3 0 0,1 5 0 0,-1-3-128 16,1 4 192-16,0-2-64 0,1 2-128 0,0 2 192 0,0 0-192 0,1 0 192 15,1 2-192-15,0-2 160 0,0 4-160 0,0-2 160 16,1 1-160-16,0 1 0 0,0 1 144 0,-1 1-144 15,2 2 0-15,-1 1 144 0,-1 0-144 0,1 2 0 16,-2 0 192-16,1 2-192 0,1 2 192 0,0-1-192 16,0 2 192-16,0 0-192 0,0-1 192 0,1 2-192 15,0 1 192-15,-1-1-192 0,1-1 192 0,0 4-192 16,-1-1 160-16,0-3-160 0,0 1 128 0,0 2-128 16,0-3 128-16,1 1-128 0,0-1 0 0,-1 0 128 15,-2-4-128-15,1 1 0 0,0 2 0 0,-1-4 128 16,1 0-128-16,-2-2 0 0,-1 0 0 0,1-4 0 0,0 3 0 15,1-5 0-15,-3 0 0 0,2-1 0 0,-2-2 0 16,1-2 0-16,-1-1 0 0,1 0 0 16,-2-2-560-16,0-1-80 0,0 0-32 0,-2-3-12848 15,1 1-2576-15</inkml:trace>
  <inkml:trace contextRef="#ctx0" brushRef="#br0" timeOffset="6457.51">20974 1312 5519 0,'-50'-6'496'0,"12"3"-496"0,1 1 0 0,11 0 0 16,9 2 384-16,4 0 0 0,-9 2-16 0,-19-2 0 16,-20 2 96-16,-17 3 32 0,-7 1 0 0,5 3 0 15,6 0-32-15,5 1 0 0,6-1 0 0,3 2 0 0,2-2-304 16,-2-1-160-16,-1-3 160 0,0-1-160 0,3 3 384 0,-2 0-32 16,-1-2 0-16,-2-2 0 0,8 2 160 0,-3 4 48 15,-3 3 0-15,-4 2 0 0,1 1-96 0,-5 0-16 16,6-3 0-16,-2 5 0 0,0 3-272 0,3-1-176 15,2 1 192-15,-3 3-192 0,-2 0 128 0,1 2-128 16,0-2 0-16,4 3 0 0,1-2 0 0,1 2 0 16,2 2 0-16,1 0 0 0,4-3 0 0,3-1 128 15,3-2-128-15,3 3 160 0,3-2 528 0,0 3 96 16,1 2 32-16,1 0 0 0,0 0-560 0,0-3-96 16,-2 4-32-16,0 3 0 0,0-1-128 0,1 2 0 0,5 1 0 15,-3 0 0-15,2 0 128 0,0 2-128 16,0-2 128-16,2 1-128 0,1 2 832 0,0-2 96 15,-1 2 16-15,0 5 0 0,-2 1-384 0,2 3-80 0,1 1-16 0,2-2 0 16,1 1-320-16,0-1-144 0,-1 3 128 0,2 0-128 16,2 1 0-16,0 1 128 0,3 0-128 0,-1 2 0 15,3-1 128-15,-1-1-128 0,1-1 128 0,0-2-128 16,2-5 240-16,-1 4-48 0,1 0 0 0,1 1 0 16,3 2 32-16,1-1 0 0,0-3 0 0,3 0 0 15,0-2 352-15,1-1 64 0,1 5 0 0,2-1 16 16,0 0 176-16,1 0 48 0,1 2 0 0,0 0 0 15,2-2-432-15,-2 0-64 0,1-1-32 0,1-3 0 16,-2 4-224-16,1-2-128 0,0 4 160 0,0-2-160 16,1 2 160-16,0-3-160 0,-3-1 160 0,2-3-160 15,0-1 128-15,-2-1-128 0,2 3 0 0,0 3 144 0,3-2-144 16,-2 2 192-16,2-6-192 0,2 1 192 0,-1-1 176 0,2 1 32 16,0-3 16-16,2 0 0 0,-5-37-160 0,11 79-16 15,-11-79-16-15,13 85 0 0,-13-85-224 16,17 82 0-16,-17-82 0 0,20 79 0 0,-20-79 0 0,26 79 0 15,-26-79 0-15,29 79 0 0,-29-79 0 0,36 78 0 16,-36-78 128-16,41 80-128 0,-41-80 192 0,48 79-16 16,-48-79 0-16,51 66 0 0,-51-66 0 0,53 59 0 15,-53-59 0-15,55 50 0 0,-55-50-48 0,61 48 0 16,-61-48 0-16,70 51 0 0,-70-51 0 0,78 48 0 16,-78-48 0-16,83 48 0 0,-83-48 0 0,81 45-128 15,-81-45 192-15,84 40-64 0,-84-40 0 0,87 34 0 16,-39-16 0-16,3 1 0 0,2-3-128 0,-2-1 128 15,-2-4-128-15,0 0 128 0,3-2-128 0,2 0 160 16,3 1-160-16,3-1 160 0,3 0-160 0,-2-4 160 0,0 1-160 0,-1-4 160 16,-1 2-160-16,5-2 0 0,5 3 144 0,-1-3-144 15,-1 0 0-15,-2-2 0 0,-2 0 0 0,3-2 128 16,2 2-128-16,2-4 0 0,3 2 0 0,-3-1 0 16,-1-3 0-16,0 0 0 0,0 1 0 0,0-1 0 15,1 1 0-15,-1-4 0 0,-2 0 0 0,-1 0 0 16,0 1 0-16,2 0 0 0,4 2 0 0,-2-2-128 15,-2-3 128-15,-2 2 0 0,1-2 0 0,1 3 0 16,3-1 0-16,0 0 0 0,-2 0 0 0,-2-4 0 16,-4 1 0-16,6 1 0 0,3-1 0 0,0-1 0 15,0-2 0-15,-2 1 0 0,0-2 0 0,0 1 0 16,-1 1 0-16,-1-3 0 0,1 0 0 0,-3 1 0 0,-5 1 0 16,2-2 0-16,0 3 0 0,2-3 0 0,0 0 0 15,-3 1 0-15,-1-2 0 0,-3-1 0 0,0-1 0 0,2 3 0 16,2-1 0-16,1 1 0 0,-3-1 0 0,-1 0 0 15,-2-1 0-15,-2 1 0 0,-1 1 0 0,0 0 0 16,3 1 0-16,0-2 0 0,-1 1 0 0,0-2 0 16,-3 2 0-16,0 1 0 0,0 1 0 0,1-2 0 15,2-1 0-15,-1 2 128 0,0-1-128 0,-2 0 0 16,-1-1 0-16,0-3 0 0,-2 3 0 0,0-1 0 16,2-1 0-16,0 2 0 0,-2-2 0 0,-1-1 0 15,-2-2 0-15,0-3 0 0,0-2 0 0,-1-3 0 16,0 1 0-16,2-5 0 0,0 1 0 0,-1-2 0 15,0 1 0-15,-3 0 128 0,1-3-128 0,-1-1 0 0,-3 4 128 16,0-3-128-16,-1 1 0 0,2-3 128 0,0-2-128 16,-2-3 0-16,-1 5 0 0,-3-3 0 0,-1 1 0 0,-2-3 128 15,-2 3-128-15,-3-1 0 0,-1 7 0 0,-1-7 0 16,-1-3 128-16,0 2-128 0,-2-2 128 0,0 1-128 16,-1 3 160-16,-2-1-32 0,0-2-128 0,-3 2 192 15,0 1-32-15,-3-3-16 0,0-3 0 0,-3 0 0 16,0 3-144-16,-2-1 160 0,-1 1-160 0,-2 0 160 15,0 0-160-15,-3-3 0 0,-1 2 144 0,0-4-144 16,-1-1 144-16,-4-2-144 0,2 2 192 0,-1-1-192 16,1 2 192-16,-1-1-64 0,-2 0 0 0,0-5-128 15,0-1 144-15,-2 1-144 0,-1 2 0 0,1 3 144 16,-2-2-144-16,-1 1 0 0,-1 1 0 0,0-5 128 16,0 0-128-16,-3-1 0 0,2 4 0 0,-1-1 0 0,-1 1 0 0,-2-1 128 15,-1 1-128-15,-1-2 0 0,-1-1 0 0,-2 3 0 16,-2 1 128-16,-2-1-128 0,-5 1 0 15,-3 4 0-15,-4 3 0 0,-5 0 0 0,-4 0 0 0,-8 2 0 16,-6-2 0-16,-8 3 0 0,-6-1 0 0,-11 6 0 16,-10 2 0-16,-10 3 0 0,0 5-176 0,-20 3 48 15,-17 7 0-15,-16 6 0 0,-13 5-96 0,-17 3-16 16,-15 3 0-16,-14 4 0 16,-10 5-656-16,-15 2-128 0</inkml:trace>
</inkml:ink>
</file>

<file path=ppt/ink/ink14.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2:16:19.790"/>
    </inkml:context>
    <inkml:brush xml:id="br0">
      <inkml:brushProperty name="width" value="0.05292" units="cm"/>
      <inkml:brushProperty name="height" value="0.05292" units="cm"/>
      <inkml:brushProperty name="color" value="#FF0000"/>
    </inkml:brush>
  </inkml:definitions>
  <inkml:trace contextRef="#ctx0" brushRef="#br0">13316 7281 13823 0,'-11'-2'1216'0,"1"1"-960"16,4-1-256-16,3 2 0 0,1 0 304 0,-6-3 16 16,-7 0 0-16,-9 0 0 0,-8-5 80 0,-2-1 32 15,1 1 0-15,1-1 0 0,3 0 208 0,-1 1 32 16,0 3 16-16,0-1 0 0,-2 1 416 0,1-1 96 16,1 1 16-16,0 1 0 0,2 1 256 0,-1 1 64 15,-1-4 16-15,-1 3 0 0,-3-3-320 0,0-2-64 16,1 3-16-16,1-1 0 0,1 1-272 0,-1-1-64 15,1 3-16-15,-1-3 0 0,0 3-208 0,-1 0-32 16,0 2-16-16,-2-3 0 0,0 3-80 0,0-1-16 16,-2-4 0-16,0 3 0 0,0-2-64 0,3 2-32 15,-1-3 0-15,-1 3 0 0,-1-3-128 0,1-2-32 0,0 3 0 16,-2-4 0-16,1 0-192 0,-2 1 128 0,0 2-128 0,-1-2 0 16,3 2 0-16,0 3 128 0,1-2-128 15,0 0 0-15,-2-1 0 0,1 2 144 0,0-2-144 0,-1 1 128 16,0-1-128-16,0 0 192 0,-1 1-192 0,1-1 192 15,0 1-64-15,0-3-128 0,1 2 192 0,1 0-64 16,-1 0-128-16,0-2 192 0,-1 0-192 0,-1 2 192 16,-1-2-64-16,0-1-128 0,-1 0 192 0,2-1-64 15,0 1-128-15,0 2 160 0,-1 0-160 0,-1-1 160 16,1 1-160-16,-1 1 0 0,1-1 144 0,-1 0-144 16,0-1 128-16,-1 0-128 0,1 3 128 0,2-1-128 15,0 3 160-15,-1-1-32 0,1 2-128 0,0 2 192 16,1-2-64-16,-2 1-128 0,1-1 176 0,-2-2-176 15,3 2 144-15,-2-1-144 0,-1 0 0 0,0 0 144 0,-1 1-144 0,0 2 0 16,2-1 0-16,-2-1 128 0,2 2-128 16,-4-4 0-16,-1 2 0 0,1-1 128 0,3-2-128 0,-1 4 0 15,-1 1 0-15,0 0 128 0,0 1-128 16,0 1 0-16,-1-2 0 0,1 0 0 0,-2 0 0 0,1 0 0 16,0 0 0-16,1 0 0 0,4 4 0 0,-3 1 0 15,1 1 128-15,0-1-128 0,2 1 0 0,-3 0 0 16,2-3 0-16,1 1 0 0,0 0 128 0,1-1-128 15,2 3 0-15,-1-1 128 0,0 3-128 0,1 1 0 16,0-1 0-16,2-1 128 0,0 0-128 0,-1 1 0 16,1-2 0-16,-1-1 0 0,2 2 0 0,-2-1 0 15,2 1 128-15,-2 0-128 0,3 1 0 0,-2 1 0 16,2 2 0-16,0-2 0 0,0 1 0 0,1-1 0 16,0 0 0-16,0 0 0 0,-1 1 0 0,0-1 0 0,1 2 128 0,1 0-128 15,1 0 0-15,0 0 128 0,0 2-128 16,-2-2 128-16,3 0-128 0,-1 2 0 0,3 0 0 0,-2-2 0 15,0 0 0-15,1-2 0 0,0 2 128 16,2-3-128-16,-1-1 0 0,0 0 0 0,2 2 0 0,-2 1 0 16,0-1 0-16,2 4 0 0,-2-2 128 0,1 2-128 15,-1 2 0-15,1-2 0 0,1 2 0 0,0-3 128 16,2 1-128-16,1 1 0 0,0-2 0 0,1-1 0 16,-1 2 0-16,2 0 0 0,-1-2 0 0,1 3 128 15,2 0-128-15,-2 0 0 0,2 1 0 0,0 0 128 16,1 2-128-16,1-1 0 0,0 3 0 0,2-3 0 15,1 5 0-15,-2-1 0 0,2 0 128 0,-1 1-128 0,-1 0 0 16,2 1 0-16,1 1 0 0,-1-1 0 0,0 0 0 16,2 1 0-16,1-3 0 0,0 0 0 0,1 3 0 0,1 0 0 15,1-1 0-15,1 0 0 0,0-2 0 0,2 3 0 16,0-1 0-16,0 0 0 0,1 2 0 0,1-2 0 16,1 2 0-16,0-2 0 0,1 0 0 0,1 0 0 15,-1 1 0-15,2-1 0 0,-1-1 0 0,0 4 0 16,0-5 0-16,2 2 0 0,0 2 0 0,1 0 0 15,0 0 0-15,0 0 0 0,0 0 0 0,1 0 0 16,2 0 0-16,-2 1 0 0,1 0 0 0,0-2 0 16,-1 0 0-16,2-3 0 0,-1 2 0 0,0 0 0 15,-2-3 0-15,2-1 0 0,1 2 0 0,-2-1 0 16,3-1 0-16,0 1 0 0,2-2 0 0,1 3 0 16,0-3 0-16,0 1 0 0,-12-18 0 0,0 0 0 0,39 55 0 15,-39-55 0-15,0 0 0 0,43 54 0 0,-43-54 0 16,0 0 0-16,43 53 0 0,-43-53 0 0,0 0 0 0,41 52 0 15,-26-35-128-15,-1-1 128 0,2 1 0 0,-3-2 0 16,2-2 0-16,-2-1 0 0,3 3 0 0,-2-4 0 16,0 0 0-16,1 0 0 0,2 4 0 15,1-4 0-15,-18-11 0 0,0 0 0 0,56 41 0 0,-56-41 0 16,0 0 0-16,57 38 0 0,-57-38 0 0,0 0 0 16,62 37 0-16,-62-37 0 0,0 0 0 0,69 37 0 15,-69-37 0-15,0 0 0 0,72 37 0 0,-72-37 0 16,0 0 0-16,71 27 0 0,-71-27 0 0,52 14 0 15,-27-9 0-15,2 2 0 0,3-1 0 0,1-1 0 16,-31-5 0-16,64 16 0 0,-64-16 0 0,67 16 0 0,-67-16 0 16,66 16 0-16,-36-10 0 0,-1-1 0 0,1 3 0 15,0-2 0-15,-30-6 0 0,61 12 0 0,-30-6 0 0,-31-6 0 16,67 13 0-16,-67-13 0 0,76 15 0 0,-76-15 0 16,78 13 0-16,-41-7 0 0,1-3 0 0,-2 3 0 15,2-3 0-15,1 2 0 0,3-1-128 0,-1 0 128 16,2 2 0-16,0-1 0 0,0-1 0 0,-1 1 0 15,-3-1 0-15,0-2 0 0,1 3 0 0,-1-1 0 16,0-2 0-16,2 1 0 0,2 3 0 0,3 0 0 16,-3-1 0-16,1-1 0 0,-3 1 0 0,-1 0 0 15,0-2 0-15,-1 0 0 0,2-1 0 0,1 1 0 16,0-2 0-16,3-1 0 0,2 2 0 0,-1-4 0 16,-1 4 0-16,-3-2 0 0,-2 1 0 0,-2-1 0 15,2-1 0-15,0 1 0 0,3-2 0 0,-1 2 0 0,3 0 0 16,-2 0 0-16,1 0 0 0,-3 0 0 0,-1 0 144 0,0 0-144 15,-2 0 0-15,3-1 0 0,3-2 0 16,3 1 128-16,0-1-128 0,1 1 0 0,-1-2 0 0,-3 2 128 16,-2-1-128-16,0 1 0 0,1-2 0 0,0 2 0 15,-2-1 0-15,4-1 0 0,2 2 0 0,1-4 128 16,-1 3-128-16,-2-3 0 0,0 3 0 0,-2-1 0 16,-2 3 0-16,2-4 0 0,3 4 0 0,1-1 0 15,1 2 0-15,-2-2 0 0,-1 2 0 0,-2-2 128 16,-2 0-128-16,0 0 0 0,-1-1 0 0,2-1 0 15,1 4 0-15,1-2 0 0,2 2 0 0,-3 2 128 16,1-2-128-16,-4 0 0 0,-2 0 0 0,0 0 128 0,0 0-128 16,1 0 0-16,1 0 0 0,-1 0 128 15,-2 0-128-15,3 0 0 0,2-2 0 0,0 2 0 0,-3-2 0 0,-1 1 0 16,-2-2 128-16,0 0-128 0,2 0 0 0,-2-2 128 16,-2 2-128-16,3 1 0 0,0-4 0 0,-1 3 0 15,1 1 0-15,-3-4 128 0,1 3-128 0,-3-4 128 16,-1 1-128-16,-1-1 128 0,1 3-128 0,-2-1 128 15,2-1-128-15,-1 0 128 0,-1 1-128 0,0-1 0 16,1 3 128-16,0-2-128 0,0 2 0 0,1-2 128 16,-2-1-128-16,-3 0 0 0,1-1 0 0,-1 0 0 15,1-1 0-15,-1 1 128 0,1 0-128 0,0-1 0 16,1 2 0-16,0-1 128 0,1 2-128 0,-1-1 0 16,2 1 0-16,-1 1 0 0,0-1 0 0,-1-3 0 15,-3-1 0-15,1 1 128 0,-1-1-128 0,-3-2 0 0,-1 3 0 16,0-3 0-16,2 2 0 0,-2 0 0 0,0-2 0 0,-1 0 0 15,0 0 0-15,0-1 0 0,-1-2 0 0,0 3 0 16,1 0 0-16,-1-1 0 0,0 0 0 0,-1-1 0 16,1 2 0-16,0 0 0 0,0 0 0 0,0-1 0 15,-1 3 0-15,-1-2 128 0,1 0-128 0,-2-1 0 16,1 1 128-16,-1 0-128 0,0-1 128 0,0 1-128 16,-2-1 0-16,1-1 0 0,-3-1 0 0,1 2 128 15,-2 1-128-15,-1-3 0 0,1 0 0 0,-2-1 0 16,-1 2 0-16,-2-4 0 0,1 3 0 0,-1-3 0 15,-2-1 0-15,1 1 0 0,-1 1 0 0,-1-4 0 16,2 3 0-16,-2-3 128 0,1 1-128 0,-1 1 128 16,1-1-128-16,0 1 0 0,-1-1 0 0,-1 1 128 15,-1-1-128-15,0 2 0 0,1 1 0 0,-2-2 0 16,0-1 0-16,0 2 0 0,0 2 0 0,-2-1 0 0,0-2 0 16,1 1 0-16,-1 1 0 0,-1-2 128 0,-1 1-128 0,0-2 0 15,-1 2 128-15,0-3-128 0,-1 3 0 0,-1 0 128 16,1-6-128-16,-3 4 0 0,1-1 0 0,-1-2 144 15,-1 2-144-15,1-3 0 0,0 3 128 0,0 0-128 16,1 1 0-16,1 1 0 0,-1 2 144 0,0-1-144 16,1 0 0-16,2 1 144 0,-2 1-144 0,1 1 160 15,1-1-160-15,-2-1 160 0,2 2-160 0,-2 2 128 16,-1-2-128-16,1 0 128 0,0 0-128 0,-1 0 0 16,-1 2 144-16,2-4-144 0,-2 4 0 0,0-5 0 15,0 2 0-15,0 0 128 0,0 0-128 0,1 3 0 16,-1-1 0-16,0-1 0 0,-1 2 0 0,-1 1 0 0,0-3 0 15,0 2 0-15,0-1 0 0,-1 0 0 0,1 0 0 0,-3-1 0 16,2 2 0-16,-1-1 0 0,-1 1 0 0,0-2 128 16,-1 0-128-16,0-1 0 0,-2 1 0 0,-2-5 0 15,-2-1 0-15,-2-3 0 0,0 1 0 0,0 0 0 16,-3 1 0-16,1-2 0 0,1 1 0 0,-4 2 0 31,-1 1-464-31,-5-1-16 0,-2 0 0 0,-7 0 0 0,0 1-512 0,-8 1-96 16,-3 1-32-16,-5 4-12960 0,-4 0-2608 0</inkml:trace>
</inkml:ink>
</file>

<file path=ppt/ink/ink15.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2:17:17.999"/>
    </inkml:context>
    <inkml:brush xml:id="br0">
      <inkml:brushProperty name="width" value="0.05292" units="cm"/>
      <inkml:brushProperty name="height" value="0.05292" units="cm"/>
      <inkml:brushProperty name="color" value="#FF0000"/>
    </inkml:brush>
  </inkml:definitions>
  <inkml:trace contextRef="#ctx0" brushRef="#br0">23973 7095 7359 0,'-2'-6'656'15,"0"1"-528"-15,2 4-128 0,0-2 0 16,1 3 640-16,-1-2 112 0,0-1 16 0,1-3 0 15,0-2 1040-15,2-1 224 0,0 0 32 0,3 4 16 0,0-1 48 0,4 3 16 16,1 1 0-16,4-1 0 0,3 6-608 0,2-1-128 16,4 1-32-16,5 1 0 0,8 1-80 0,6 1-16 15,4-1 0-15,4-1 0 0,4 1-240 0,9-2-48 16,11 2-16-16,5-2 0 0,5 0-336 0,1-1-64 16,3-1 0-16,5 1-16 0,3 2-208 0,0-2-32 15,-4 1-16-15,3 1 0 0,3 1-112 0,1-5-32 16,-7 0 0-16,1 0 0 0,-1-1-160 0,0-3 160 15,1 2-160-15,-3-3 160 0,-4 3-160 0,-3-4 0 16,2 0 0-16,-5 1 0 0,-9-4 0 0,-1 1 0 16,-4-1 0-16,-4 0 0 0,-3 0-288 0,-4 2 16 15,-7-1 0-15,-4 1 0 16,-4 1-1392-16,-5 1-256 0</inkml:trace>
  <inkml:trace contextRef="#ctx0" brushRef="#br0" timeOffset="12062.74">29113 2478 23951 0,'-2'-2'2128'0,"0"-2"-1696"16,1 2-432-16,1 1 0 0,-1-1 1344 0,0 0 192 16,-2-4 48-16,-3-1 0 0,-2-4 400 0,-3-2 64 15,-1-2 32-15,-4 3 0 0,-2-1-928 0,-2 1-192 16,0 1-48-16,-2 2 0 0,-2 1-464 0,-4 0-80 15,-3 2-32-15,-3 0 0 0,-4 4-160 0,-3 2-48 16,1 5 0-16,-1 0 0 0,-1 2-128 0,-3 3 128 16,0-1-128-16,3 3 128 0,3-1-128 0,1 0 0 15,0 4 144-15,-1 2-144 0,0 2 0 0,1 4 0 16,2 5 0-16,3 0 0 0,0 0 0 0,4 1 0 16,1 2 0-16,4 0 0 0,2-1 0 0,4-4 0 15,2 0 0-15,5-2 0 0,3-2 0 0,3 0 0 0,1 0 0 16,3-2 0-16,3 3 0 0,2-3 0 0,2 2 0 0,3-3 0 15,4-1 0-15,-13-18 0 0,0 0 0 16,58 51 0-16,-34-35 0 0,2-2 0 0,1-3 0 0,3 1 0 16,2-3 0-16,2-2 144 0,-3 0-144 15,2-1 0-15,2-3 128 0,2 1-128 0,1-2 0 0,-2-2 0 16,2 2 0-16,-2-4 0 0,-1 0 0 0,-3-2 0 16,0 1 0-16,-1-3 0 0,-2 0-176 0,-3 1 176 31,-1-2-464-31,-1-1 16 0,1-3 0 0,0 0 0 0,-3 0-928 0,0 0-176 15,1-2-48-15,-5 0 0 0,0 1-1376 0,-3-2-288 0</inkml:trace>
  <inkml:trace contextRef="#ctx0" brushRef="#br0" timeOffset="12392.08">28637 2857 4607 0,'-13'0'400'0,"2"-1"-400"0,4 1 0 0,4 0 0 0,0 0 1360 0,-1 0 192 15,-5-2 48-15,-6 2 0 0,-1-2 1120 0,1 1 224 16,3-2 64-16,5 0 0 0,6 0-512 0,6-2-112 16,2-1-16-16,7-2 0 0,4-1-560 0,3-2-112 15,3 0-32-15,3-3 0 0,0 3-592 0,1-1-128 16,3 1-32-16,-2 2 0 0,-3 3-368 0,-1 2-80 16,0 0-16-16,-2 4 0 0,1 4-208 0,-2 0-48 15,-2 3-16-15,-2 1 0 0,-1 3-176 0,-1 1 0 16,-3 1 144-16,-2 1-144 0,-1 1 0 0,-1 2 128 0,-1 0-128 15,-1 0 0-15,-1-3 0 0,-1 3 0 16,-1 0 0-16,1-1 128 0,-1-1-128 0,1 2 0 0,-1-3 0 0,2-1 0 16,-2 0 0-16,1 0 0 0,-1-2 0 0,-1 2 0 15,2 0-192-15,-1-2 0 0,1 0 0 0,-2-2 0 32,0 0-640-32,1-3-128 0,-1-1-16 0,0 1-16 0,0-2-1312 15,-1 0-256-15</inkml:trace>
  <inkml:trace contextRef="#ctx0" brushRef="#br0" timeOffset="12682.03">29354 2857 10127 0,'3'0'448'0,"-1"-1"96"0,2 1-544 0,-2 0 0 15,-1 0 0-15,0 0 0 0,1 1 1728 0,0-1 224 16,3 3 48-16,1 0 16 0,-1 3 80 0,1 1 16 16,0 1 0-16,-3 1 0 0,0 2-704 0,-3 0-144 15,0 2-32-15,0-2 0 0,-1 2-128 0,0-2-16 16,0 2-16-16,0-2 0 0,1-2-544 0,-2 2-96 16,4-3-32-16,-2 0 0 0,1-2-400 0,0-2 0 15,-1 1 0-15,1-3 0 16,-1 2-624-16,-1-2-208 0,1-2-32 0,-1 0-8896 15,0 0-1776-15</inkml:trace>
  <inkml:trace contextRef="#ctx0" brushRef="#br0" timeOffset="12867.66">29447 2447 22111 0,'-6'-8'976'0,"2"5"208"0,1-1-944 0,0 0-240 0,2 3 0 0,-1-2 0 16,2 3 416-16,0-3 32 0,0-1 16 0,0-2 0 16,2-3-224-16,0 3-48 0,2 0-16 0,1-2 0 15,1 2-320-15,0 1-64 0,2 3-16 0,0-2-10400 16</inkml:trace>
  <inkml:trace contextRef="#ctx0" brushRef="#br0" timeOffset="13389.72">29698 2634 7359 0,'-2'0'656'0,"1"-1"-528"0,1 1-128 0,2 0 0 16,1-2 0-16,0 2 0 0,1 0 0 0,4-2-176 16,4 0 1856-16,6 0 368 0,8-1 80 0,3 1 16 15,3 1-112-15,2-2-32 0,-1 1 0 0,1 2 0 16,-2-1-480-16,2 2-112 0,-2-1 0 0,-1 2-16 15,-3 1-48-15,0-2 0 0,-2 1 0 0,-2 1 0 16,0 3-240-16,-3-1-48 0,-2 3-16 0,-2-1 0 16,-2 3-352-16,-1-1-80 0,-4 3-16 0,-2-1 0 15,-4 0-272-15,-1 3-48 0,-3-2-16 0,-3 2 0 0,-3 0-80 16,-1 1-32-16,-3 0 0 0,-2 0 0 0,-1-1 0 0,-2 1 0 16,0-2 0-16,-1 2 0 15,1-1-144-15,-1-1 128 0,-2 4-128 0,1 0 128 0,3-3-128 16,-2 1 0-16,0 2 0 0,0 1 0 0,1 1 0 15,2-5 0-15,2 3 0 0,2-3 0 0,2 2 0 0,2-4 0 16,1 2 0-16,2-3 0 0,2-2 0 0,1 0-144 16,3-4 144-16,0 3-160 15,2-2-288-15,0-3-48 0,3 0-16 0,1 0 0 16,1-1-432-16,1-1-80 0,-1-1-32 0,2-1 0 16,1-1-800-16,-1-1-176 0,1 0-16 0,0-3-11008 0</inkml:trace>
  <inkml:trace contextRef="#ctx0" brushRef="#br0" timeOffset="13636.03">29953 2880 14735 0,'-13'2'640'0,"6"1"160"0,1-1-640 15,1 2-160-15,2-2 0 0,3-2 0 0,2 1 960 0,-1 1 144 0,0 1 48 0,2 0 0 16,2 3 592-16,1-3 128 0,3-1 32 0,2 0 0 16,3-1-496-16,3-1-112 0,0 0-16 0,5-1 0 15,-1-1-640-15,0 2-144 0,0-2-32 0,-2 2 0 16,0 0-864-16,0 0-176 0,1 0-48 0,0-1-12992 16</inkml:trace>
  <inkml:trace contextRef="#ctx0" brushRef="#br0" timeOffset="14056.91">30668 2721 9215 0,'-10'0'816'0,"4"0"-656"15,-2 2-160-15,2 0 0 0,2 0 896 0,0 0 128 16,0 1 48-16,-4 1 0 0,-5 6 336 0,-5 2 64 15,-5 5 0-15,0 0 16 0,1 0-400 0,2 2-96 0,2 0-16 0,1-1 0 16,4 2 208-16,1-1 32 16,4-1 16-16,1 1 0 0,2 1-176 0,2-3-32 0,2 1-16 0,1-3 0 15,2 0-512-15,2-1-112 0,0-2 0 16,4-1-16-16,1-2 96 0,1-2 32 0,2-1 0 0,3-3 0 16,0 1 16-16,2-4 16 0,0 0 0 0,2-1 0 15,1-4-112-15,1 2-32 0,2-5 0 0,2 1 0 16,1-2-176-16,-1-1-32 0,2-1-16 0,-2 0 0 15,-2 2-160-15,-2-2 0 0,-3 0 144 0,-2-2-144 16,-3 2 0-16,-3 0 0 0,-3 2 0 0,-2-2 0 16,-2 0 0-16,-3 0 0 0,-3-3 0 0,-1 0 0 15,-4 3 208-15,-1-4 32 0,-2 1 0 0,-2 0 0 16,-3-2-240-16,-1 1 0 0,-1 3 128 0,1-2-128 16,-1 5-544-16,1 2-160 0,1 1-16 15,1 3-16-15,0 0-736 0,2 3-128 0,-1 0-48 0,3 3 0 16,1 2-800-16,2-1-176 0</inkml:trace>
  <inkml:trace contextRef="#ctx0" brushRef="#br0" timeOffset="14727.92">30999 2874 11967 0,'5'-3'528'0,"-3"1"112"15,1-2-512-15,-1 2-128 0,-1 2 0 0,-1 0 0 0,1 0 1520 0,1 0 272 0,2 0 48 0,1-1 16 16,1 2 128-16,-1-1 48 0,0 0 0 0,0 2 0 15,-1 2-432-15,-1-2-64 0,1 1-32 0,-3 3 0 16,1-1 0-16,-2 1 0 0,0 2 0 0,0 1 0 16,-1-1-544-16,-1 4-96 0,0-3-32 0,1 2 0 15,-1 0-464-15,1-1-112 0,1-1 0 0,0 0-16 16,1-1-112-16,0-2-128 0,3 0 176 0,-1-2-176 16,0 0 160-16,2-2-160 0,0-1 128 0,2-1-128 0,1 0 160 0,1 0-160 15,1-3 192-15,1-1-192 0,1 0 176 0,0-2-176 16,2 1 160-16,-1-1-160 0,0-1 0 15,-1 2 128-15,0-1-128 0,-2 1 0 0,-1 1 0 0,0 0 0 16,0-2 0-16,0 3 0 0,-1-3 0 0,-1 4 0 16,-1 1 0-16,-2-1 0 0,0 2 0 0,-2 2 0 15,0-2 0-15,-1 3 0 0,1 1 0 0,-2-2 128 16,0 4-128-16,-2-1 0 0,1 1 128 0,-1 2-128 16,1-2 0-16,0 3 144 0,1-1-144 0,0-2 0 15,0-1 0-15,2 1 128 0,0-1-128 0,1-1 0 16,1-2 0-16,0 1 0 0,1-3 0 0,2 2 0 15,-1-2 0-15,1-2 0 0,2 2 128 0,0-3-128 16,1 1 128-16,0-2-128 0,1 2 0 0,0-4 128 16,2 3-128-16,-2-2 0 0,0 2 0 0,0-2 0 0,1-1 0 15,1-1 0-15,0 2 0 0,1-3 0 0,0 2 0 0,-1 1 0 16,2-1 0-16,-2 1 0 0,-1 1 0 16,1 2 0-16,-1 1 0 0,-2 1 0 0,0 1 0 0,-2 1 0 15,-1 2 0-15,-2 0 0 0,1 0-128 0,-2 1 128 16,0 3-160-16,-1-1 160 0,-1-2-208 0,0 3 80 15,2-1-80-15,-2 1-16 0,0-3 0 0,0 3 0 16,2-1-512-16,-2-2-96 0,0 3-32 16,0-2 0-1,1 0-864-15,-1 0-192 0,1-1-16 0,1 3-13088 0</inkml:trace>
  <inkml:trace contextRef="#ctx0" brushRef="#br0" timeOffset="15146.15">32078 2842 15663 0,'-4'0'1392'0,"2"1"-1120"16,0 1-272-16,-1 1 0 16,1 0-512-16,1-2-176 0,-1 1-16 0,0 4-16 0,-3 1 976 0,-1 6 192 15,-4 0 32-15,0 4 16 0,1-3 160 0,0 3 48 16,0-2 0-16,2-1 0 0,0 3 656 0,3-4 144 15,1-1 32-15,0 2 0 0,3-3 16 0,0-2 16 16,3 2 0-16,0-3 0 0,0-1-560 0,3-2-112 16,0 1-32-16,0-3 0 0,1-1-272 0,2-2-48 0,0 0-16 0,2-2 0 15,0-1-64-15,2 1-16 0,1-5 0 0,-1 1 0 16,1 1-160-16,-2-3-32 0,1-1-16 0,-2 1 0 16,2 1-240-16,-4-1 144 0,0-3-144 0,-2 3 128 15,-1-4 32-15,-2 3 0 0,0-2 0 0,-3-2 0 16,-2 2 224-16,-1-4 64 0,-2 3 0 0,0-1 0 15,-3-2-80-15,-1 2-16 0,-1 2 0 0,-1-1 0 16,0 0-352-16,-2 3 0 0,1-1 0 0,0 3 0 16,-2 0-400-16,2 3-48 15,0 2-16-15,0 2 0 0,0 2-496 0,0 2-80 0,-1 1-32 16,1-1 0-16,1 1-896 0,-1 3-176 0,2-3-32 0,1 1-10800 16</inkml:trace>
  <inkml:trace contextRef="#ctx0" brushRef="#br0" timeOffset="15751.09">32324 2893 7359 0,'3'6'656'0,"-2"-3"-528"0,0 0-128 0,0 3 0 0,1-2 0 0,-1 0 160 15,0-1-160-15,2 5 160 0,0 4 1264 0,1 7 256 16,1 3 48-16,-5-22 16 0,0 0-352 0,9 83-80 16,-8-55-16-16,-2-2 0 0,0-1 736 0,-3 3 144 15,2 0 16-15,-1 1 16 0,-1-1-448 0,1 0-96 0,-1 1 0 0,-1-1-16 16,0-4-752-16,-2 0-160 0,-1 1-32 0,1 1 0 16,1 1-448-16,-1-1-112 0,0-3-16 0,1-1 0 15,1-3-128-15,0-3 0 0,1-3 144 0,0 1-144 16,2-5 0-16,-1 0 128 0,2-4-128 0,0-1 0 15,1-2 0-15,0 0 144 0,1-2-144 0,0-2 0 16,0-2 0-16,2 0 0 0,0-3 0 0,0-1-144 16,1-1-176-16,-1 1-48 0,3-6 0 0,-2 0 0 15,1 0 0-15,0-2 0 0,2-5 0 0,0-1 0 16,1-4 32-16,1-3 0 0,3-1 0 0,-1-2 0 16,1-4 112-16,1 2 32 0,2-5 0 0,0 0 0 15,1-4 192-15,0 1-144 0,0-4 144 0,1 1-128 16,1 3 128-16,-1 2 0 0,0 3 0 0,-1 0 128 0,0 7-128 15,0 1 0-15,-1 3 0 0,0 2-128 0,-1 7 128 16,-2 1 0-16,1 3 160 0,-1 2-160 0,-2 2 256 0,0 3-32 16,0 1-16-16,0-1 0 0,0 4 224 0,0 1 32 15,-1 1 16-15,0 1 0 0,-1 1-256 0,-1 1-48 16,0 3-16-16,-1 0 0 0,0 3 144 0,-2 1 16 16,1 2 16-16,-2 1 0 0,-1 2-32 0,0-1-16 15,1 3 0-15,-3 2 0 0,-2-1-96 0,0 2-32 16,-2 2 0-16,-2-2 0 0,-2 5 64 0,-3-2 16 15,0 2 0-15,-3 1 0 0,-2-4 48 0,-3 1 16 16,-2-1 0-16,-4-1 0 0,-3 0-304 0,-3-1 128 16,-2-2-128-16,-4-1 0 15,3-3-240-15,-1-3-144 0,-1-1-48 0,-2-3-10912 0,1 1-2192 0</inkml:trace>
  <inkml:trace contextRef="#ctx0" brushRef="#br0" timeOffset="18473.66">30104 3160 2751 0,'1'-1'256'0,"-1"1"-256"15,1-3 0-15,-1 3 0 0,0 0 624 0,0 3 80 16,1-6 0-16,0 2 16 0,1-1 720 0,-1 0 144 16,2-1 16-16,-1 0 16 0,0 0-16 0,-1 1-16 15,4 1 0-15,-3-2 0 0,1 1 80 0,1 1 32 16,-1-1 0-16,1 2 0 0,1 0-256 0,-2 0-48 16,2 0-16-16,-1 0 0 0,1 0-608 0,-1 0-128 15,1 2-32-15,0-1 0 0,1-1-448 0,0 2-160 16,0 2 0-16,1-2 144 0,-2 1-288 0,1 2-64 15,-1-2-16-15,1 3-8608 16,-2 0-1728-16</inkml:trace>
</inkml:ink>
</file>

<file path=ppt/ink/ink16.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2:25:54.097"/>
    </inkml:context>
    <inkml:brush xml:id="br0">
      <inkml:brushProperty name="width" value="0.05292" units="cm"/>
      <inkml:brushProperty name="height" value="0.05292" units="cm"/>
      <inkml:brushProperty name="color" value="#FF0000"/>
    </inkml:brush>
  </inkml:definitions>
  <inkml:trace contextRef="#ctx0" brushRef="#br0">28239 9915 11055 0,'-17'-6'976'0,"1"0"-784"0,5 3-192 0,5 0 0 15,-1 1 1088-15,-7-2 192 0,-10-3 16 0,-17-6 16 16,-14-3-336-16,-9-1-64 0,1 2-16 0,2 2 0 16,6 2-496-16,1-1-96 0,3 0-32 0,-2-2 0 15,3-2 0-15,-3 0 0 0,-3-2 0 0,1-1 0 16,0-2 64-16,1-1 16 0,-3 4 0 0,-1-1 0 16,2 3 640-16,-2 0 128 0,0 1 32 0,-1 0 0 0,0 0 16 15,-4 2 16-15,-4 1 0 0,0-3 0 16,-1 0-272-16,0 4-48 0,0 2-16 0,-1 0 0 0,0 1-304 0,-2-1-64 15,4 1-16-15,-2 1 0 0,0 0-288 0,-4 1-176 16,2 0 192-16,-4-2-192 0,4 0 0 0,-3-1 0 16,0 3 0-16,-1 1 0 0,-4 1 0 0,2-1 0 15,6-3 0-15,-6 2 0 0,1 1 0 0,-3 1 0 16,-3-1 0-16,3 1 0 0,3-1 0 0,0 2 0 16,-1 0 0-16,2 3 0 0,-1-2 0 0,1 2 0 15,2 0 160-15,1 0-160 0,-2 6 400 0,0-4 0 16,-1 3 0-16,2-1 0 0,5 1-64 0,-1 1-16 15,-3 3 0-15,0-1 0 0,-1 1-320 0,2-4 144 16,2 1-144-16,1 2 0 0,2 1 192 0,-1 2-192 0,1-2 192 0,-1 0-192 16,2-2 192-16,2 2-192 0,0-1 192 15,2 1-192-15,4 2 160 0,-2 0-160 0,0-2 128 0,3 1-128 16,4-1 224-16,-1 2-32 0,-1 1-16 0,2 0 0 16,4 1 16-16,0 0 16 0,2-2 0 0,1 2 0 15,4-1-80-15,1 2 0 0,1-3-128 0,1 1 192 16,0 2-192-16,1-3 0 0,3 2 128 0,-1-1-128 15,2 3 0-15,-1 1 0 0,1-1 0 0,-1-1 0 16,3 0 0-16,0-1 0 0,2 2 0 0,2-1 0 16,2 1 0-16,0 2 0 0,0-1 0 0,-1 1 0 15,3 2 0-15,-2-1 0 0,2-1 0 0,1 2 0 16,2-4 128-16,-2 2-128 0,2-2 0 0,1 1 0 16,1 1 128-16,1 0-128 0,0 0 0 0,1-1 144 0,2 1-144 0,0 1 160 15,2 1-160-15,0 1 160 0,0 0-160 16,-2-1 192-16,3-1-192 0,-1 1 192 0,1-1-192 0,-1 1 0 15,1-1 144-15,-1 0-144 0,1 0 1728 0,0 1 256 16,1 1 64-16,0-3 16 16,1 0-3264-16,1 1-656 0,0-2-128 0,0 3-16 0,1-2 1632 0,1 0 368 15,0-1 0-15,1 0 0 0,-1 1 0 0,2-2 0 16,-1 1 128-16,2 3-128 0,1-2 0 0,-1 1 128 16,0-1-128-16,1-1 0 0,1 1 128 0,1 1-128 15,-2 1 0-15,4-1 144 0,-1-2-144 0,2 3 0 16,0-2 0-16,2 1 0 0,0-1 0 0,2 0 128 15,1-1-128-15,1 2 0 0,1-1 0 0,0 0 0 16,1-1 128-16,3 1-128 0,0-2 880 0,1-2 144 0,-2-1 16 16,1-1 16-1,3 1-1648-15,1 1-336 0,2-1-64 0,1-1-16 0,2 1 832 0,0 2 176 0,2-3 0 0,-1 0 0 16,1 1 0-16,0-4 0 0,0 0 128 0,0 1-128 16,0-1 0-16,3-2 0 0,1 0 0 0,0-1 0 15,0 0 944-15,2 1 80 0,4-3 32 0,1 3 0 31,2 1-1632-31,2 0-336 0,0-1-64 0,1 0-16 0,-3-1 800 0,1-2 192 0,3 2 0 0,0-2 0 16,1 1 0-16,3 1 0 0,1 1 0 0,3 2 0 16,1-3 0-16,-2-1 0 0,0-1 0 0,-2-1 0 15,-1 0 0-15,6-1 0 0,3 4 0 0,1-2 0 16,2 1 0-16,-1 1 0 0,-1-1 0 0,-1-2 0 0,2-2 0 16,0 3 0-16,1 3 0 0,1-2 0 0,1 3 0 15,-1-2 0-15,-4 0 0 0,1-2 0 0,-2 1 928 16,7 1 80-16,1-1 16 0,3 1 0 15,0-3-1632-15,-3 2-320 0,1 0-64 0,0-3-16 0,4-1 816 0,1 3 192 16,3-1 0-16,-1-1 0 0,-3 1 0 0,1-2 0 16,2 0 0-16,3 0 0 0,-1 0 0 0,1 0 0 15,-4 2 0-15,-1-2 0 0,1 0 0 0,2 1 0 16,2-1 0-16,-2 4 0 0,-7 0 0 0,0-4 0 16,1 4 0-16,-2-2 0 0,3-1 0 0,-2 1 0 15,-2 2 0-15,0-4 0 0,-2 2 0 0,-1-2 0 16,1 0 0-16,2 0 0 0,1 0 0 0,-1 0 0 15,-3 0 0-15,-1 0 0 0,3-2 128 0,-1 2-128 16,-2 0 0-16,3 0 0 0,1 0 0 0,-2 2 0 0,-3-2 0 16,0 0 0-16,1-2 0 0,2 0 0 0,0-2 0 0,-1 1 0 15,-1-1 0-15,-1 0 0 16,-1 0 0-16,-3-1 0 0,-1-1 0 0,-1 1 0 0,0-1 0 0,-2 1 0 16,-2-1 128-16,-2 0-128 0,-4 0 0 0,-1-2 0 15,2 1 128-15,-2-1-128 0,-3 1 0 0,-1 0 0 16,2-2 128-16,-1 1-128 0,1 0 0 0,-3-1 0 15,0 0 128-15,-1-2-128 0,-1 0 0 0,0 0 0 16,0-2 128-16,0 3-128 0,-2-1 0 0,0 0 0 16,1 2 128-16,2-2-128 0,-2 2 144 0,1 1-144 15,-1 0 128-15,-1 0-128 0,-2-5 0 0,-1 5 144 16,-2-2-144-16,-2-2 0 0,0 2 0 0,-3 0 0 16,0-1 0-16,-2 2 0 0,-1-2 0 0,-1 2 0 15,-2 0 0-15,-1-1 0 0,-2-1 0 0,0 1 0 0,0-1 0 16,-1-3 128-16,0 3-128 0,0-3 0 15,0 0 128-15,0 0-128 0,1-1 128 0,-1 1-128 0,-1-2 0 0,0 2 128 16,1-3-128-16,-2 2 0 0,1-1 0 0,-1 1 0 16,0-2 128-16,-1 3-128 0,-2-3 0 0,0 0 0 15,-2 1 0-15,0-1 0 0,-2-3 0 0,-1 2 0 16,-2-4 0-16,0-1 0 0,-1 3 0 0,-2-2 128 16,0 2-128-16,-1 1 0 0,1-1 0 0,-3 2 128 15,-1-1-128-15,-1-1 0 0,-2 3 128 0,-1-2-128 16,-4 1 0-16,0-2 128 0,-2 0-128 0,-3-1 128 15,-2-3-128-15,1 0 128 0,-2 1-128 0,0-3 0 16,-3-4 0-16,-2-3 0 0,1-2-384 0,-1-2 0 16,-1-2 0-16,-1 1 0 15,0-1-528-15,-6 4-112 0</inkml:trace>
</inkml:ink>
</file>

<file path=ppt/ink/ink17.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22:11.287"/>
    </inkml:context>
    <inkml:brush xml:id="br0">
      <inkml:brushProperty name="width" value="0.05292" units="cm"/>
      <inkml:brushProperty name="height" value="0.05292" units="cm"/>
      <inkml:brushProperty name="color" value="#FF0000"/>
    </inkml:brush>
  </inkml:definitions>
  <inkml:trace contextRef="#ctx0" brushRef="#br0">9469 8030 26719 0,'0'0'2368'16,"0"0"-1888"-16,1 0-480 0,1-2 0 16,1 1 1296-16,0-2 176 0,3 2 16 0,1-3 16 15,7-2-32-15,3 1-16 0,3-1 0 0,2 3 0 0,3 1-320 0,0 0-64 16,4 4-16-16,2-2 0 0,5 2-512 0,2-2-96 16,1 0-32-16,2 0 0 0,2 0 48 0,3 0 16 15,3-2 0-15,2 2 0 0,4 0-32 16,-1-4 0-16,-2 4 0 0,-1-3 0 0,-2 1-176 0,0-2-32 15,2 0-16-15,-2 0 0 0,2 3-224 0,-2-1 0 16,-1 0 128-16,-3 2-128 0,-4-3 0 0,-2 3 0 16,-1 0 0-16,-3-3 0 0,-3 3 0 0,-1 0 0 15,-2 0 0-15,-2 0 0 0,-4 0-304 0,0 0-48 16,-5 3-16-16,-4-3 0 16,-2 2-512-16,-5-2-96 0,-1 0-32 0,-5-2-18240 0</inkml:trace>
  <inkml:trace contextRef="#ctx0" brushRef="#br0" timeOffset="775.15">9759 7816 13823 0,'0'-4'1216'0,"0"4"-960"0,0 0-256 0,0 0 0 16,0 0 1360-16,-1 0 240 0,0 0 32 0,-1-2 16 16,-2 2 736-16,0 0 160 0,0 0 16 0,-1 2 16 15,2-2-304-15,-2 0-64 0,2 4-16 0,-2-2 0 16,2 0-896-16,-3 2-176 0,2-1-32 0,-2 1-16 16,1 3-512-16,-3-1-112 0,0 1 0 0,-2 2-16 15,2 0-128-15,-1 2-32 0,-1 0 0 0,1-1 0 0,-1 1-48 0,-1 0-16 16,1 0 0-16,-1 4 0 0,2-2-16 0,-1 0 0 15,0 2 0-15,-1-3 0 0,2 2-16 0,-1-2-16 16,0 1 0-16,1 1 0 0,2-2-160 0,2-1 160 16,-1 2-160-16,3-1 160 0,-1-4-32 0,2 4-128 15,2-3 192-15,0-1-64 0,2 3 0 0,3-5-128 16,0 5 192-16,3-2-64 0,2 2 0 0,1 0 0 16,3-3 0-16,1 1 0 0,-15-9 0 0,0 0-128 15,61 23 192-15,-37-15-64 0,3-4-128 0,1 2 128 16,-3-1-128-16,-2 0 128 0,-2-2-288 0,-1 3-64 15,-1-1-16-15,-2 1-13696 16,-1 0-2736-16</inkml:trace>
</inkml:ink>
</file>

<file path=ppt/ink/ink18.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22:57.254"/>
    </inkml:context>
    <inkml:brush xml:id="br0">
      <inkml:brushProperty name="width" value="0.05292" units="cm"/>
      <inkml:brushProperty name="height" value="0.05292" units="cm"/>
      <inkml:brushProperty name="color" value="#FF0000"/>
    </inkml:brush>
  </inkml:definitions>
  <inkml:trace contextRef="#ctx0" brushRef="#br0">24884 9932 5519 0,'-7'-6'496'0,"1"3"-496"16,1-1 0-16,2 2 0 0,1 0 784 15,-4-4 64-15,-3 0 16 0,-6-6 0 0,-7-6-112 0,-2-3-32 16,-2 1 0-16,2 0 0 0,0 1 304 0,2 3 48 16,-2 1 16-16,1 1 0 0,-2 0 576 0,-1 2 112 15,-1 4 16-15,-1-1 16 0,2 1-528 0,-2 2-96 16,2-2-32-16,-2 1 0 0,0-1-544 0,-2 3-112 16,1-1-32-16,-1-2 0 0,-1 3 336 0,-1-2 64 15,-3-1 16-15,-5 3 0 0,0-1 32 0,-1 3 16 16,0-3 0-16,-5 4 0 0,-3-1-240 0,-2 0-48 15,0 2-16-15,-2 2 0 0,-3 2-192 0,-3 2-48 0,3 3 0 16,-2 1 0-16,-1 0-32 0,1 2-16 0,1-2 0 16,-1 2 0-16,-2 0 96 0,2 0 16 0,0 3 0 0,1-2 0 15,3 1-144-15,-1 2-32 0,0-1 0 0,0 0 0 16,0-2-144-16,1-2-128 0,3-1 192 0,1 2-192 16,1 2 208-16,2 2-64 0,2 0-16 0,-1 3 0 15,1 0 0-15,0 0 0 0,3-1 0 0,0 0 0 16,2 0 16-16,2 2 0 0,0 1 0 0,4-3 0 15,-1 2-16-15,4-1 0 0,3-1 0 0,2 0 0 16,4 0 64-16,1-1 0 0,2 4 0 0,2-3 0 16,1 3 64-16,2-1 32 0,1-1 0 0,0-1 0 15,2 2-144-15,1-1-16 0,2-2-128 0,2 2 192 16,-1 1-192-16,2 1 128 0,2 0-128 0,0 2 0 16,2-1 160-16,1 1-160 0,1 0 160 0,3 1-160 15,2 0 192-15,-6-23-48 0,0 0-16 0,31 76 0 0,-31-76-128 16,0 0 192-16,49 74-192 0,-49-74 192 0,0 0-192 0,64 64 192 15,-64-64-192-15,0 0 192 0,72 57-192 0,-72-57 160 16,58 37-160-16,-58-37 160 0,65 37-160 0,-65-37 192 16,74 39-192-16,-74-39 192 0,81 39-192 0,-81-39 128 15,83 39-128-15,-83-39 128 0,81 38-128 0,-81-38 0 16,83 37 144-16,-83-37-144 0,88 33 0 0,-41-16 144 16,1 0-144-16,1 1 0 0,-2-5 160 0,0 2-160 15,0-4 128-15,-3 0-128 0,1 0 0 0,2-2 128 16,5 4-128-16,3 0 0 0,-2-2 0 0,0-3 128 15,-2 0-128-15,-1-5 0 0,-1 0 128 0,3 1-128 16,1 0 128-16,2-1-128 0,1 1 192 0,-3-4-32 16,0 2-16-16,-2-2 0 0,-2 0-144 0,5-2 192 15,3 1-192-15,0-4 192 0,1 2-192 0,-2-3 0 16,-2-3 144-16,-1-2-144 0,0-2 128 0,2-2-128 0,1-2 160 0,1 1-160 16,-2 0 208-16,0-3-48 0,-4-1-16 0,-3 1 0 15,-2-1-144-15,0 0 128 0,-3 1-128 0,1-1 128 16,-2 0-128-16,-1 1 0 0,0 1 144 0,-4-1-144 15,0 4 0-15,-5-1 144 0,0 1-144 0,-3-2 0 16,-1 1 128-16,-1 1-128 0,-3-2 0 0,0 3 0 16,-3-1 128-16,-1 2-128 0,-1 1 0 0,-3 2 0 15,-2-1 0-15,-3 2 0 0,0 0 0 0,-5 1 0 16,2 2 176-16,-2 0-176 0,-2-2 160 0,-1 1-160 16,1-1 240-16,-2 1-48 0,0-2-16 0,-1 0 0 0,-1-3 16 0,-1 1 0 15,-1 0 0-15,-1-3 0 0,-2-3-64 16,0 0-128-16,-3-3 192 0,-2-4-64 0,-1-2-128 0,-3-3 160 15,-3-7-160-15,0-1 160 0,-3-3-160 0,-2-2 128 16,-1-1-128-16,-3-5 128 0,-4-2-128 0,-2-5 0 16,-2-1 0-16,-1-3 0 0,-3 0 0 0,-3 5-224 15,-1 0 32-15,0 6 0 16,0 9-768-16,-5 4-160 0,-5 4-32 0,-7 7-14112 16,-5 7-2832-16</inkml:trace>
</inkml:ink>
</file>

<file path=ppt/ink/ink19.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23:57.013"/>
    </inkml:context>
    <inkml:brush xml:id="br0">
      <inkml:brushProperty name="width" value="0.05292" units="cm"/>
      <inkml:brushProperty name="height" value="0.05292" units="cm"/>
      <inkml:brushProperty name="color" value="#FF0000"/>
    </inkml:brush>
  </inkml:definitions>
  <inkml:trace contextRef="#ctx0" brushRef="#br0">31774 6171 12895 0,'2'-2'1152'0,"0"0"-928"0,-2 4-224 0,1 0 0 15,0 0 1136-15,0-2 176 0,1 0 32 0,1 1 16 16,3-1 1392-16,2 2 288 0,1 2 48 0,2 1 16 16,2 1-480-16,4 2-80 0,3 1-32 0,5 2 0 15,4 2-1248-15,3 2-256 0,5 1-48 0,2 2-16 16,2 2-576-16,2 2-112 0,-2-1-32 0,0 3 0 15,2 0-32-15,-43-24-16 0,80 56 0 0,-80-56 0 16,77 59-48-16,-77-59 0 0,75 60 0 0,-75-60 0 16,69 58-128-16,-69-58 0 0,59 46 0 0,-59-46 0 15,53 40 0-15,-53-40 0 0,49 31 0 0,-27-17 0 16,-2-1-352-16,-2-3 0 0,-1 3 0 0,-4-1 0 16,-1-1-1184-16,-3-2-224 0</inkml:trace>
  <inkml:trace contextRef="#ctx0" brushRef="#br0" timeOffset="315.33">31971 6772 36863 0,'-3'-5'3264'0,"3"-1"-2608"16,2 6-528-16,1-2-128 0,1 2 592 0,3-3 96 16,3-1 16-16,6-6 0 0,8-2-304 0,6-5-48 15,7-2-16-15,3-1 0 0,1 0-32 0,1-2-16 16,1-1 0-16,3 0 0 0,0 1 0 0,2-1 0 0,1 1 0 0,-1 1 0 16,-2 0-32-16,-2-1 0 0,0 0 0 15,3-3 0-15,1 2-256 0,1-2 160 0,1 0-160 0,-2 2 128 16,-3 1-288-16,-3 2-64 0,-1 0-16 15,-4 0 0 1,-2 1-832-16,-4 3-160 0,0 1-48 0</inkml:trace>
</inkml:ink>
</file>

<file path=ppt/ink/ink2.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0:22:33.68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4169E1"/>
    </inkml:brush>
  </inkml:definitions>
  <inkml:trace contextRef="#ctx0" brushRef="#br0">24812 3623 16575 0,'-43'-7'1472'0,"7"-1"-1168"16,11 5-304-16,7 1 0 0,-1 2 592 0,-16-4 64 15,-32-1 16-15,-35-6 0 0,-23 0-848 0,-9-4-160 16,7 4-48-16,12 0 0 0,11 0 192 0,9-2 16 0,5 3 16 0,-3-1 0 15,-3-1 800-15,-1 3 144 0,0-2 48 0,-4-3 0 16,-2 3 128-16,-3-3 48 0,-4 0 0 0,0-2 0 16,2 3 336-16,-4-3 64 0,-2 2 0 0,-1 0 16 15,0-1-432-15,0 2-96 0,1 4 0 0,1 0-16 16,1 1-368-16,-1 5-64 0,1 1 0 0,-1 4-16 16,1 0 112-16,2 4 32 0,2 2 0 0,-2 1 0 15,2 3 16-15,2 1 16 0,2 3 0 0,1 3 0 16,3-3-240-16,0 4-48 0,-2 0-16 0,6 3 0 15,9-4-304-15,-1-1 0 0,2 2 128 0,2 1-128 16,4 0 192-16,3 1-32 0,3 1 0 0,4 2 0 16,3 3 80-16,0-2 16 0,-1 4 0 0,4-1 0 15,5 2-128-15,0 3-128 0,2 5 176 0,2 1-176 0,4 3 192 0,2 1-192 16,1 2 192-16,2 2-192 16,5-3 192-16,2-2-192 0,4 2 192 0,2 0-192 0,3 3 128 15,2-1-128-15,3-1 0 0,4-1 0 0,5-2 160 0,2 2-160 16,4-5 128-16,2-3-128 0,1 0 128 0,4-2-128 15,3-35 128-15,-1 68-128 0,1-68 128 0,1 66-128 16,-1-66 0-16,1 67 128 0,-1-67-128 0,2 68 0 16,-2-68 0-16,3 68 128 0,-3-68-128 0,1 69 0 15,-1-69 0-15,1 69 0 0,-1-69 0 0,4 74 128 16,-4-74-128-16,7 84 0 0,-7-84 128 0,7 86-128 16,-7-86 0-16,4 87 128 0,-4-87-128 0,6 88 0 15,-6-88 144-15,9 95-144 0,-9-95 0 0,15 94 128 16,-15-94-128-16,21 90 0 0,-21-90 128 0,31 83-128 15,-31-83 128-15,38 81-128 0,-38-81 0 0,42 80 144 0,-42-80-144 0,52 81 0 16,-52-81 144-16,63 83-144 0,-63-83 0 0,72 79 144 16,-72-79-144-16,79 70 0 0,-79-70 0 0,89 63 128 15,-41-33-128-15,6-1 0 0,6 2 0 0,3 0 128 16,3-1-128-16,1 0 128 0,-1 1-128 0,2-4 128 16,0-4-128-16,5 5 0 0,5 1 0 0,-1-3 0 15,-3-4 0-15,6 2 0 0,2 0 128 0,4 2-128 16,2-2 0-16,2 2 0 0,2-4 0 0,3 2 0 15,6-3 0-15,1 0 0 0,-2-2 128 0,3 1-128 16,3-1 0-16,3-5 0 0,0-1 0 0,4-2 128 16,3 0-128-16,-1-9 0 0,-3-2 0 0,9-2 0 15,6 2 128-15,1-6-128 0,2 0 0 0,1-4 128 0,1 3 0 0,1-3 0 16,2 1 0-16,-2 0 0 0,-2 0 0 0,-1-2-128 16,4 3 192-16,-5-1-64 0,-1 1-128 0,-1 0 160 15,-1 0-160-15,2-1 160 0,1 2-160 0,-3-1 192 16,1 1-192-16,0 1 192 0,2 3-192 0,-9 0 160 15,-8 2-160-15,5-1 160 0,5 0-160 0,-5 4 0 16,-6-2 0-16,0 3 128 0,1 0-128 0,-1 0 0 16,-2 3 0-16,-2-2 128 0,2-1 0 0,-4 3-128 15,-3-3 192-15,0-1-64 0,2 2 48 0,-5-2 0 16,-5-1 0-16,2-1 0 0,1 2-32 0,-3-2 0 16,-4 0 0-16,-1 0 0 0,2 0-144 0,-3 0 160 15,-1 4-160-15,-2-4 160 0,1 2-160 0,-4-4 0 16,1 2 0-16,-6-1 0 0,-4 1 0 0,1 0 128 15,1 0-128-15,-2-3 0 0,2 3 0 0,-1-2 128 16,-4 1-128-16,2 1 0 0,-3 0 0 0,1 0 128 0,2-2-128 16,-2-2 0-16,-3 4 0 0,-2-3 0 0,-2 1 128 0,1-1-128 15,-2-5 0-15,2 2 128 16,-1-2-128-16,0-1 128 0,-6 0-128 0,0 2 160 0,0-2-160 0,1-2 160 16,-1 2-160-16,-2-2 0 0,1 2 0 0,-1-3 128 15,-7 2-128-15,2-2 0 0,1 1 144 0,1 0-144 16,-2-3 0-16,-2 4 128 0,0-3-128 0,-1 0 0 15,-5 0 0-15,0-3 0 0,0-5 0 0,0 1 128 16,0-1-128-16,-1 0 0 0,0-4 128 0,2 2-128 16,-2-5 176-16,-1 2-48 0,0 1 0 0,-4-2 0 15,-4 6 48-15,0-4 0 0,-2 3 0 0,-2 0 0 16,-3-2-32-16,0 2 0 0,-4-1 0 0,-1 1 0 0,-2 1-144 16,-2-1 192-16,-2-1-192 0,0-2 192 0,-2-3-192 15,0-4 160-15,-1-1-160 0,-1-4 160 0,1 3-160 0,-1-5 0 16,-2-1 0-16,1-2 0 0,-1 2 0 0,0-5 0 15,-1 2 0-15,-1-5 0 0,0-2 0 0,-1 2 0 16,3 0 0-16,-1 3 0 0,1 2 0 0,0 1 0 16,-1 2 128-16,0 1-128 0,0 4 0 0,-3-4 0 15,0 2 0-15,-2 1 0 0,-2 1 0 0,0-2 0 16,-1 1 0-16,-2 2 0 0,1-2 0 0,-2-1 0 16,-1 0 0-16,0-2 0 0,-1 3 0 0,-2-2 0 15,0-4 0-15,0 0 0 0,-2 2 0 0,-2 0 0 16,1 0 0-16,-1 4 0 0,1 2-192 0,0 1 192 15,-3-2-160-15,2 4 160 0,-3 3-128 0,1 0 128 0,-2 0 0 16,1-1-144-16,-2 3 144 0,-1-1 0 0,0 1 0 0,-2 1-128 16,0 2 128-16,-1 1 0 0,0 2 0 0,-2-1 0 15,2 2 0-15,-2 2 0 0,-1 0 0 0,0 0-128 16,-1-2 128-16,-1 4 0 0,2-2 0 0,0 0-128 16,2 0 128-16,-1 3 0 0,0-3-144 0,-1 4 144 15,0-4 0-15,1 0-176 0,-2 3 176 0,0-1-128 16,1 1 128-16,-1 0-128 0,-1 0 128 0,0-1-128 15,0 2 128-15,-1 1 0 0,-1-2 0 0,1 3-128 16,1-1 128-16,1 1 0 0,1 1 0 0,0 1 0 16,0 0 0-16,2 1 0 0,-1-1 0 0,-1 3-128 15,2-1 128-15,-2 0 0 0,1 1 0 0,1 1 0 16,2-1 0-16,-3 1-160 0,2-1 160 0,0 0 0 0,0 1-160 0,-1-2 160 16,1 2-128-16,1-3 128 0,1 2-176 0,-1 1 176 15,1-1-208-15,-1-2 80 0,0 3-128 0,-1 0 0 16,-1 0-16-16,0-1 0 15,-3-2-560-15,-3 5-128 0,-4-2 0 0,-4 4-19760 16</inkml:trace>
  <inkml:trace contextRef="#ctx0" brushRef="#br0" timeOffset="703.95">23870 3572 31327 0,'12'-6'2784'0,"5"3"-2224"0,-1 0-560 0,-1 3 0 31,1 3-848-31,9-3-288 0,20-3-48 0,30 2-16 16,27-1 32-16,19 4 0 0,5 2 0 0,0 1 0 0,-5 2 608 0,-1 1 128 0,3 0 32 0,-3-2 0 15,-1-1 656-15,-1-4 144 0,3 1 32 0,-2-2 0 16,-1 0 1264-16,3 0 256 0,0 3 48 0,0-3 16 15,-7-2-48-15,4 1-16 0,4 4 0 0,-3-3 0 16,-2 0-736-16,-1 3-160 0,0 0-32 0,-6 0 0 16,-6 0-640-16,-1 0-128 0,1 5-16 0,-6 0-16 15,-4-2-224-15,-7 2 0 0,-4 4 128 0,-7-1-128 16,-7 1 0-16,-8-3 0 0,-3 1-192 0,-6-1 192 16,-6-1-1344-16,-3 3-144 0,-5-3-48 0,-7 4-15360 15</inkml:trace>
  <inkml:trace contextRef="#ctx0" brushRef="#br1" timeOffset="5080.64">26864 10891 30399 0,'-29'-11'2704'0,"2"3"-2160"0,8 5-544 0,3 1 0 16,0 2 384-16,-11-6-16 0,-23 0-16 0,-28-8 0 15,-21 0-352-15,-14-3 0 0,-7 2 0 0,2 2 0 16,4 4 0-16,2-2 0 0,3 0 0 0,-2 0 0 15,-4 2 784-15,-4-2 192 0,-2-4 48 0,-2 2 0 16,-4 0-1632-16,-3 0-320 0,4 1-64 0,-10-4-16 0,-6 2 1008 16,-3-1 336-16,-2 1 0 0,-4 0 0 0,0 3 192 15,-3 2 48-15,0 4 0 0,-4 1 0 0,0 4-384 0,1 1-192 16,4 4 192-16,5-2-192 0,4 5 0 0,5-1 0 16,5 2 0-16,4-2 0 0,4 2 320 0,4-1-64 15,6 1 0-15,3-3 0 0,3 1 320 0,5 0 64 16,5 3 16-16,5-1 0 0,7-2-304 0,-4 6-64 15,1 2-16-15,0-2 0 0,0-1-144 0,5 2-128 16,1 0 144-16,4 3-144 0,1 0 128 0,3-3-128 16,4 1 0-16,4 0 0 0,2 0 0 0,3-1 0 15,2 3 0-15,-1 0 0 0,4 1 144 0,1-2-144 16,2 3 128-16,1-1-128 0,3 2 240 0,1-1-48 16,4 1 0-16,0-1 0 0,2-1-192 0,3-1 176 15,3-3-176-15,2 2 160 0,2 0-32 0,2 0-128 16,-1 1 192-16,2 0-64 0,2 0-128 0,0-1 160 15,1 2-160-15,-1-1 160 0,-1 3-160 0,2 2 192 0,-1 3-192 16,1 1 192-16,0 5-192 0,0 0 0 0,1 4 0 0,-1 3 128 16,-1-4-128-16,1 1 0 0,0 1 0 0,0-2 0 15,1 0 0-15,0-1 0 0,2 2 0 0,-2-2 0 16,1 2 0-16,1 2 0 0,3 2 0 0,0 1 0 16,4-1 128-16,2 3 0 0,0 1 0 0,4 3 0 15,0 2 48-15,4 0 0 0,3 4 0 0,0-3 0 16,4 1-176-16,2-1 0 0,1 2 0 0,1-1 0 15,0-4 0-15,3 5 0 0,0 2 0 0,1 1 0 16,2-1 0-16,0-2 0 0,1-2 0 0,-9-49 0 16,22 96 0-16,-22-96 160 0,26 93-160 0,-26-93 160 15,27 96-160-15,-27-96 0 0,28 96 144 0,-28-96-144 0,33 95 0 0,-33-95 0 16,32 91 0-16,-32-91 128 0,36 85-128 0,-36-85 0 16,40 79 128-16,-40-79-128 0,46 76 144 0,-46-76-144 15,56 66 192-15,-56-66-192 0,58 55 224 0,-58-55-64 16,71 52-16-16,-71-52 0 0,87 51 48 0,-87-51 0 15,98 48 0-15,-46-23 0 0,1-2-32 0,5-1 0 16,5 1 0-16,5 0 0 0,4 0-160 0,3-1 160 16,-1-2-160-16,2 1 160 0,2-3-160 0,4-1 0 15,4-3 0-15,0-3 128 0,-6-2-128 0,9-1 0 16,5 1 0-16,2-3 0 0,-2-3 0 0,1 1 0 16,3 2 0-16,0-3 128 0,1 1-128 0,2-2 0 15,1 0 144-15,0-1-144 0,3 5 128 0,-1-2-128 16,1 2 160-16,0-2-160 0,1 6 128 0,-1-1-128 0,-2-1 0 15,3 1 144-15,4 6-144 0,-2-2 0 0,-1-1 0 16,2 5 0-16,1 3 0 0,0-1 0 0,-6-1 128 0,6 3-128 16,5 0 0-16,0 1 0 0,0-1 0 15,0 1 0-15,2 0 0 0,-3 1 0 0,-3-1 0 0,1-2 0 16,1-3 0-16,-4 1 0 0,-1-2 0 0,3 1 0 16,-2 3 0-16,-2 0 0 0,-3-3 0 0,-1 0 128 15,0 2-128-15,-2-5 128 0,-5 1-128 0,3-2 128 16,3 2 48-16,-2 1 0 0,-2-1 0 0,0-2 0 15,1-1 16-15,-3-2 16 0,-4 0 0 0,2-4 0 16,1 0-16-16,-2-1-16 0,-1-2 0 0,2 0 0 16,1 3-176-16,1-4 128 0,2 1-128 0,-7-1 128 15,-5-2-128-15,4 0 0 0,1-2 144 0,-2 2-144 0,-2-2 0 16,2 1 144-16,-2-1-144 0,0 1 0 0,-1-2 144 0,-2 1-144 16,-1 2 0-16,-1-1 144 0,-2-1-144 15,-1-2 160-15,-3 0-160 0,-1 1 160 0,0-3-160 0,-3 0 192 16,-2-3-192-16,1 2 192 0,-3 0-192 0,1-3 128 15,1-2-128-15,2-2 128 0,-1-3-128 0,-1 1 0 16,0-2 0-16,0-4 0 0,-3-1 0 0,-1 1 0 16,1 1 0-16,-3-4 0 0,2 3 0 0,-3-2 0 15,-4 0 128-15,0-4-128 0,-1 2 0 0,0-3 0 16,1 1 0-16,-2-1 0 0,0 1 0 0,-3 1 0 16,-3-1 0-16,-2 2 0 0,-3-2 0 0,-2 2 128 15,0-1-128-15,-3 1 0 0,-2 0 0 0,-2-5 128 16,-2 0-128-16,-4-1 0 0,-3 1 128 0,-2-4-128 0,-3 0 0 15,0-2 128-15,0-5-128 0,-2 3 0 0,0-2 144 16,-2 2-144-16,1 5 192 0,-2-2-48 0,1-1 0 0,-1 0 0 16,0 3-16-16,-1-3-128 0,-1-2 192 0,1 2-64 15,-1 0 64-15,-1 0 16 0,1 4 0 0,-2-1 0 16,0 3-208-16,-2 0 176 0,-1 3-176 0,-1-1 160 16,-3-1-160-16,1 3 0 0,-3-1 0 0,-1 0 128 15,-1 3-128-15,-2-3 128 0,-1 0-128 0,0 2 128 16,0-2 0-16,-2 3-128 0,0-1 192 0,-2-3-64 15,0 1-128-15,-1-2 160 0,1-1-160 0,-2-2 160 16,1 0-160-16,-1-3 0 0,1 2 0 0,-1 0 128 16,-1 3-128-16,2 2 0 0,-2 1 0 0,0 0 0 15,1 5 0-15,-3-2 0 0,0 3 0 0,-2-2 0 0,1 0 128 0,-2 1-128 16,0 2 128-16,1-1-128 0,0 0 128 0,-1-3-128 16,-1 2 128-16,1-3-128 0,1 1 0 15,-1 0 128-15,-1-1-128 0,0-2 0 0,-2 2 0 0,1-1 0 16,-3 1 0-16,-1 0 0 0,-1 3 0 0,-2-2 0 15,-2 3 0-15,-2 0 0 0,-3-2 0 0,-1 0 0 16,-3 0 128-16,-2 0-128 0,2 3 0 0,-3-1 0 16,-2 4 0-16,-5-2 0 0,1 1-144 0,-3 1 144 15,1-1-192-15,-2 3 192 16,-2-1-592-16,-1-1-16 0,-2 5 0 0,-3-2 0 16,-3 3-880-16,-6 2-176 0</inkml:trace>
</inkml:ink>
</file>

<file path=ppt/ink/ink20.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26:04.505"/>
    </inkml:context>
    <inkml:brush xml:id="br0">
      <inkml:brushProperty name="width" value="0.05292" units="cm"/>
      <inkml:brushProperty name="height" value="0.05292" units="cm"/>
      <inkml:brushProperty name="color" value="#FF0000"/>
    </inkml:brush>
  </inkml:definitions>
  <inkml:trace contextRef="#ctx0" brushRef="#br0">14574 5645 5519 0,'-27'-8'496'0,"7"3"-496"0,-1 1 0 0,6 2 0 15,5 1 1216-15,3-1 160 0,-4 0 32 0,-8-2 0 16,-10 1-608-16,-7-5-112 0,-5 2-32 0,0-2 0 16,3 2-336-16,1 0-80 0,4-1-16 0,-2 0 0 15,2 1-224-15,-3-2 0 0,-1 0 0 0,-1 0 0 16,0 1 0-16,0 1 0 0,1 1 0 0,-2 2 0 0,0 0 0 16,-3 1 0-16,-1 2 0 0,-3 0 0 0,-5 2 0 0,-1-2 176 15,-3 0 0-15,4 0 0 0,4 3 432 0,-7 0 96 16,-5 0 0-16,-2 2 16 0,-1-4 16 0,0 1 0 15,-1-4 0-15,1 2 0 0,1 0 240 0,-2 2 48 16,0 1 16-16,-4-3 0 0,-4 0-16 0,3 0 0 16,7-2 0-16,-6 2 0 0,-2 2-224 0,-2-2-48 15,2 0-16-15,1-2 0 0,0 1 224 0,-1 4 32 16,-2 1 16-16,-1 1 0 0,1 1-432 0,-1 2-64 16,1-3-32-16,0 6 0 0,2 2-480 0,-1 0 0 15,-2 4 0-15,-1 1 0 0,4-2 0 0,-1 5 0 16,2 3 0-16,-1 0 0 0,1 0 0 0,-2 0 128 15,2 0-128-15,3-4 0 0,4 0 0 0,1 3 0 0,4-1 0 16,-1-4 0-16,0 1 0 0,2-3 176 16,3 2-176-16,6-2 160 0,5 0-16 0,-2 3 0 15,2 0 0-15,2-2 0 0,2 0-144 0,2 1 0 0,3 1 0 0,2 1 0 16,3-1 128-16,3 1-128 0,1 2 0 0,3-2 128 16,3 3 0-16,1-1 0 0,2-1 0 0,2 2 0 15,2-3-128-15,2 2 0 0,1-2 144 0,2-1-144 16,1 1 0-16,2-3 0 0,2 2 0 0,2 1 0 15,2 0 0-15,0 0 0 0,2 0 0 0,1-1 0 16,0 1 0-16,2-3 0 0,0 3 0 0,2-1 0 16,1-1 0-16,1 2 0 0,1-1 0 0,2-1 0 15,1-1 240-15,-17-17 16 0,0 0 16 0,60 53 0 16,-60-53-80-16,0 0-32 0,71 48 0 0,-47-34 0 16,-24-14 64-16,0 0 16 0,75 42 0 0,-51-30 0 0,-24-12-112 0,0 0 0 15,85 39-128-15,-85-39 192 0,74 28-48 0,-74-28-16 16,86 26 0-16,-41-14 0 0,1-1 32 0,0 3 0 15,1-3 0-15,1-2 0 0,2 0-160 0,2-1 128 16,5-3-128-16,1 1 128 0,0-1-128 0,0-1 160 16,-2 1-160-16,1-3 160 0,-1 2-160 0,3-2 128 15,5-2-128-15,-1 0 128 0,0 0-128 0,-1 0 0 16,0-2 0-16,2-2 0 0,5 2 128 0,1-3-128 16,5-1 0-16,-1-1 128 0,0 0-128 0,1-1 0 15,2-1 144-15,0 0-144 0,-1 1 0 0,-4 3 144 16,1-1-144-16,3-1 0 0,4 2 128 0,0-1-128 15,0 0 0-15,-3 1 0 0,-4-1 0 0,3-1 0 16,6 1 0-16,-4-1 0 0,0 2 0 0,-3-3 0 16,-2 2 0-16,2 1 0 0,1 1 0 0,-4-1 0 0,-1-1 0 15,-3 1 0-15,-1-2 128 0,3 1-128 16,3 4 0-16,-2-3 0 0,-1-3 0 0,-4 1 0 0,-3-1 0 0,-1-1 0 16,3 4 144-16,-3-3-144 0,2 2 0 0,-7 0 144 15,-2-6-144-15,-5 4 0 0,-1-3 144 0,-2 5-144 16,-5 0 128-16,2 1-128 0,-2 0 128 0,-1-2-128 15,-1 2 128-15,-5-3-128 0,-4 1 128 0,0 0-128 16,-1-2 0-16,-3-1 128 0,-4 3-128 0,-1-4 0 16,-1 2 0-16,-2-5 128 0,-1 2-128 0,-2-1 0 15,-2-4 144-15,-2 0-144 0,-2 1 192 0,-3-1-192 16,-1-1 208-16,-2-1-64 0,-1-1-16 0,-2 0 0 16,-2 0-128-16,-3-5 160 0,1 2-160 0,-4 0 160 0,1-2-160 0,-4 0 160 15,0-1-160-15,-3-1 160 0,-1 0-160 0,-3-3 160 16,0 1-160-16,-2-1 160 0,1 1-160 0,-2-3 0 15,-4-3 0-15,-3 0 128 0,1 4-128 0,-4-3 0 16,-1 1 0-16,-5 1 0 0,-3 0 0 0,-3-1 0 16,-5-1-192-16,-1 3 192 0,1 2-384 0,-8-3 32 15,-5 0 16-15,-6 3 0 16,-2 1-336-16,0 5-64 0,3 2-16 0,-5 6-17728 0</inkml:trace>
  <inkml:trace contextRef="#ctx0" brushRef="#br0" timeOffset="2465.56">15068 8697 2751 0,'-4'-3'256'0,"0"-3"-256"15,2 3 0-15,1 1 0 0,0 2 2880 0,1 0 544 16,0 0 96-16,-1 0 32 0,-1 0-1312 0,0 0-272 16,1 2-48-16,-1 4-16 0,0 0 320 0,1 6 64 0,-2 3 16 0,0 3 0 15,1 8-560-15,-3 4-96 0,2 7-32 0,-2 8 0 16,0 3-624-16,-1 6-128 0,1 3-32 0,0-1 0 15,2-2-576-15,1-1-112 0,-1-2-16 0,5-5-128 16,-1-1 0-16,2-11-192 0,3 0 0 16,1-10-11520-16,5-4-2304 0</inkml:trace>
  <inkml:trace contextRef="#ctx0" brushRef="#br0" timeOffset="13073.8">30659 8440 19343 0,'-3'0'1728'0,"1"0"-1392"0,1 0-336 0,1 0 0 16,1 0 240-16,1 0-32 0,0-3 0 0,2 3 0 15,3 0 1888-15,3-3 368 0,3 1 80 0,5 1 16 16,3-2-128-16,1 0-32 0,4 1 0 0,3-2 0 0,3 1-1024 15,5-1-208-15,6 0-32 0,5 4-16 0,2-2-464 0,2 4-80 16,6 1-32-16,-1-2 0 0,-3 1-128 0,-2-2-32 16,2 2 0-16,-4-2 0 0,-4 1-96 0,2 1-32 15,1 2 0-15,-1-1 0 0,-3 2-112 0,-2-4-16 16,-5 1-128-16,-3 1 192 0,-2 0-192 0,-4 0 0 16,0-1 128-16,-4 2-128 0,0-2 0 0,-2-2 0 15,0 0 0-15,-3 0 0 0,-1 0-176 0,-4 0-16 16,1 0-16-16,-4-2 0 15,0 2-368-15,-4-2-80 0,-2 0-16 0,-3 0 0 16,-3-1-368-16,-3 0-80 0</inkml:trace>
  <inkml:trace contextRef="#ctx0" brushRef="#br0" timeOffset="13840.42">30939 8202 17503 0,'2'0'1552'0,"-2"0"-1232"0,0 0-320 0,0 0 0 15,0 0 1488-15,0 0 240 16,-2 0 64-16,1 0 0 0,0 1 384 0,-1-1 64 15,-1 2 32-15,-2-2 0 0,1 2-288 0,-1-2-64 0,0 2-16 0,-1 0 0 16,2-2-752-16,-3 3-128 0,1-1-48 16,0 2 0-16,-3 1-368 0,0 1-80 0,-1-1-16 0,-1 6 0 15,-2-3-176-15,0 1-32 0,-2 3-16 0,1 2 0 16,-1-3-128-16,0 0-32 0,0 1 0 0,1-1 0 16,0 1 0-16,2-2 0 0,0 2 0 0,1-2 0 15,1 0-128-15,1 2 128 0,1-2-128 0,1-2 128 16,2 1-128-16,0-1 0 0,1-1 0 0,-1 1 128 15,2 1-128-15,1-2 0 0,-1 2 0 0,2 3 0 16,0-4 0-16,0 0 0 0,1 1 0 0,1-1 0 16,1 1 0-16,1 0 0 0,1-1 0 0,2 1 0 0,1-2 144 15,4 0-144-15,0 1 160 0,3 1-160 0,3-1 192 0,1 0-64 16,3-2-128-16,2 0 192 0,0-1-64 0,2-1 0 16,2 1-128-16,1-2 192 0,0 0-192 0,0-1 176 15,0 1-176-15,-1 0 160 0,2 0-160 0,-2-1 0 16,1 4 0-16,-3-3 0 0,0 3 0 0,-3-1 0 15,0 3 0-15,-3-4 0 16,1 1-640-16,-3-2 0 0,-1 0 0 0,-3 0 0 16,-2-1-192-16,-1 2-32 0,-3-4-16 0,-3 3-18512 0</inkml:trace>
  <inkml:trace contextRef="#ctx0" brushRef="#br0" timeOffset="15290.57">30636 8383 12895 0,'-2'0'1152'0,"1"0"-928"0,1 0-224 0,0 0 0 15,0 0 1248-15,0 0 208 16,0 0 32-16,1 0 16 0,0 0 736 0,2 1 128 0,2 1 48 0,2 0 0 16,3-1-496-16,3 4-80 0,3-4-32 0,3 1 0 15,6 4-176-15,1-3-32 0,2 2-16 0,3-2 0 16,1 2-720-16,2-1-144 0,-2-2-16 0,5 1-16 16,3 0-256-16,5 0-48 0,4 0-16 0,-1 0 0 15,1 0-112-15,-5-1-32 0,-1 2 0 0,-2-4 0 16,0 2-32-16,-3 0 0 0,-2-1 0 0,1-1 0 15,0 2 16-15,1 1 0 0,1-2 0 0,-2-1 0 16,-3 2-80-16,-3-2-128 0,-2 0 176 0,-2 0-176 16,-2 0 0-16,-2-2 0 0,-2 2 0 0,-3 0 0 0,0 0 0 15,-2 0 0-15,-2 0 0 0,-1 0 0 16,-2 0 0-16,-2 2 0 0,-2-2 0 0,-1 2 0 0,-1-1-192 0,-2-1-64 16,-2 2 0-16,0-2 0 15,-1 0-288-15,-1 0-64 0,-1-2-16 0,-2 1 0 16,0-1-1136-16,-3-1-224 0</inkml:trace>
  <inkml:trace contextRef="#ctx0" brushRef="#br0" timeOffset="16201">31097 8070 3679 0,'3'-1'320'0,"-1"-1"-320"0,0 2 0 0,-2 0 0 0,0 0 1024 0,0 0 144 15,1-1 32-15,1-2 0 0,0 3 464 0,-1-2 80 16,0 1 32-16,-2 1 0 0,-1 0-368 0,0 0-64 16,-2 0 0-16,1 1-16 0,-1-1 416 0,-1 2 96 15,1 1 16-15,-2-2 0 0,0 1 160 0,0 1 32 16,-1 0 16-16,0 0 0 0,-2 3-464 0,2-1-112 15,-3 3-16-15,0-1 0 0,0 0-656 0,-2 2-144 16,-1 0-32-16,-3 2 0 0,1 3-352 0,-3-2-80 0,-1 4-16 16,0-4 0-16,-2 5-64 0,-2-3-128 0,2 3 176 0,-2-2-176 15,0 1 128-15,0 1-128 0,2-2 0 0,0 1 0 16,2 0 176-16,1-2-176 0,0 1 160 0,2-1-160 16,3 1 128-16,1-4-128 0,0 2 0 0,2-1 144 15,0-3-144-15,3 0 0 0,0-2 0 0,1 2 0 16,2-3 0-16,0-1 0 0,1 1 0 0,1 0 0 15,1-1 0-15,0-2 128 0,1 3-128 0,0-1 0 16,1 0 144-16,0-2-144 0,0 3 160 0,0-3-160 16,1 3 160-16,-1 0-160 0,2-1 160 0,-1 1-160 15,0-1 160-15,2 1-160 0,-2-1 160 0,1 2-160 0,-1-1 144 16,1-1-144-16,0 1 128 0,-1-1-128 0,0 1 128 16,2 0-128-16,-2-1 0 0,2 1 128 0,2 2-128 0,0-2 160 15,0 2-160-15,3 0 160 0,1-1-160 0,3 2 192 16,1-2-192-16,3 1 192 0,2-1-64 0,3-2 0 15,2 1 0-15,0 0 0 0,1-1 32 0,0 1 0 16,4-1 0-16,1 1 0 0,1 0-16 0,0-1 0 16,-3 1 0-16,1-1 0 0,-3 2 16 0,1-1 0 15,-1-1 0-15,-1 0 0 0,-2 1-160 0,-2 0 0 16,0-2 0-16,-2 0 128 0,-1 1-128 0,-2-1 0 16,-2 1 0-16,-1-1 0 0,-2-2 0 0,-2 1 0 15,-2-1 0-15,0 2 0 0,-1-2-160 0,-3 1-16 16,0 3 0-16,-1-4 0 15,-1 1-320-15,0 1-64 0,-1-2-16 0,-1 1 0 16,1 0-224-16,-1-1-48 0,-1-1-16 0,0 1-17856 0</inkml:trace>
  <inkml:trace contextRef="#ctx0" brushRef="#br0" timeOffset="52016.38">29012 825 5519 0,'4'-2'496'0,"-2"-1"-496"16,0 0 0-16,-1 2 0 0,0-1 832 0,1 0 64 16,3-4 0-16,0-1 16 0,3 0 848 0,1-2 160 15,0 0 48-15,-2 1 0 0,0 0-48 0,-2 3 0 16,-2 1 0-16,0 1 0 0,-1 1 176 0,-2 1 16 16,0 2 16-16,-2 1 0 0,-2 3-272 0,-1 2-64 15,-3 7-16-15,-2 6 0 0,-2 5-704 0,-4 9-144 0,-4 8-32 0,-1 6 0 16,-3 0-400-16,0 4-96 0,-2 0-16 15,-1 3 0-15,0 2-128 0,-2 2-48 0,2 2 0 0,-1-2 0 16,0-4-16-16,2-3-16 0,2-4 0 0,1-4 0 16,4-5-176-16,4-2 160 0,2-8-160 0,3-2 160 15,3-6-160-15,1-2 0 0,4-5 0 0,1-5 0 16,2-1 0-16,0-5 0 0,2-3 0 0,2-1 0 31,0-7-832-31,3-1-64 0,1-4 0 0,2-5-17296 0</inkml:trace>
  <inkml:trace contextRef="#ctx0" brushRef="#br0" timeOffset="53971.14">29430 1162 17503 0,'0'-9'1552'0,"0"4"-1232"0,0-1-320 0,0 5 0 15,0-1 880-15,0 2 112 0,1 0 32 0,-1 0 0 16,0 0 928-16,0 0 192 0,1 2 32 0,-2 1 16 16,0 3-480-16,-3-1-112 0,1 7 0 0,-2-1-16 15,0 3-720-15,-2 4-144 0,0 1-16 0,1 5-16 16,-2 2-336-16,1 1-64 0,-1 4-16 0,3-1 0 15,-2 0-272-15,2 0 0 0,0-2 0 0,1-3 0 16,-1-1 0-16,2-2-256 0,-1-2 64 0,1-3 0 16,1 0-1600-1,1-6-320-15,1 0-64 0,1-2-12336 0</inkml:trace>
  <inkml:trace contextRef="#ctx0" brushRef="#br0" timeOffset="54386.07">29326 1152 17503 0,'0'-4'1552'0,"1"3"-1232"16,1-2-320-16,0 1 0 0,1 2 0 0,-1 0 0 15,2 0 0-15,3-1 0 0,3 2 2160 0,6-2 416 16,3 2 96-16,1 1 16 0,0 2-944 0,-1 1-176 15,0 1-32-15,-3 3-16 0,1 1-528 0,0 1-96 0,-1 1-32 0,-1 3 0 16,0 0-352-16,-15-15-64 16,0 0 0-16,39 54-16 0,-39-54-208 0,0 0-32 15,33 58-16-15,-24-39 0 0,-2-5-176 0,-2 1 160 16,0 1-160-16,-2-2 160 0,-1 1 32 0,-2-2 0 0,-1-1 0 16,-2 3 0-16,-3-2 80 0,-1 1 32 0,-5-2 0 0,0 2 0 15,-3 0-48-15,-2-2-16 0,-2 1 0 0,-2 1 0 16,-1-3-240-16,-1-1 176 0,-2 1-176 0,-1 0 160 15,0-5-160-15,-1-1 0 0,5 0 0 0,-2-4 0 16,3-1 0-16,1 0 0 0,1-3 0 0,1-1 0 16,4 0-144-16,0 1-64 0,3-1-16 0,1 0 0 15,2 0-656-15,2 2-128 0,1-1-16 0,2 3-16 16,2-2-864-16,1 2-160 0,1 0-48 16,0-2-12032-16</inkml:trace>
  <inkml:trace contextRef="#ctx0" brushRef="#br0" timeOffset="54950.89">30031 1554 3679 0,'8'-8'160'0,"-5"2"32"0,1 3-192 0,-3 0 0 0,0 1 0 0,-1-1 0 16,0 2 1728-16,-1-3 288 0,1 0 64 0,-1-3 16 16,-2 0 944-16,-1-1 192 0,-3-1 32 0,-1 4 16 15,-1-1-800-15,-3 0-176 0,-1 3-16 0,-2-1-16 16,0 0-576-16,-3 1-112 0,0 1-32 0,-1 1 0 15,1-2-656-15,1 3-144 0,1 0-32 0,0 4 0 16,0-2-400-16,2 3-96 0,-1 1-16 0,1 1 0 16,2 1-208-16,-1-1 128 0,1 2-128 0,2 0 0 15,0 2 192-15,1 3-48 0,2-2-16 0,1-1 0 16,1 0 0-16,3 1-128 0,0-1 192 0,2-2-64 16,1 0-128-16,1-2 128 0,2-1-128 0,2-3 128 0,2 2-128 0,2-5 128 15,2-2-128-15,2-1 128 16,2-2-128-16,2-1 160 0,2-1-160 0,1 0 160 0,3-2-160 0,-2 1 0 15,-1-1 0-15,-2 3 128 0,-1-1-128 0,-2 3 0 16,0 1 0-16,-3 1 0 0,-1 2 0 0,-2 2 0 16,-1 3 0-16,-1 2 0 0,-2 1 0 0,-2 0 0 15,-1 3 0-15,1-1 0 0,-3 3 0 0,0 1 0 16,0-2 0-16,-1 3-176 0,0-2 176 0,0 1-160 16,0 3 160-16,0-3-160 0,1-2 0 0,1-1 0 15,0-2 0-15,-1 1 0 16,1-3-416-16,0-2-96 0,0 1-16 0,1-3 0 15,0 2-512-15,0-5-96 0,1 0-32 0,-1 0 0 16,0-5-624-16,2 1-128 0,0-4-32 0,1-3-10752 0</inkml:trace>
  <inkml:trace contextRef="#ctx0" brushRef="#br0" timeOffset="55233.54">30314 972 17503 0,'0'-8'1552'0,"0"2"-1232"0,0 4-320 0,0-2 0 16,2 4 0-16,-1-2-224 0,0 2 32 0,1 0 16 15,1 2 1648-15,2 1 320 0,0 0 64 0,1 3 0 16,0 5 64-16,-2 1 0 0,-1 4 0 0,1 1 0 16,-2 8-208-16,0 2-48 0,-2 5 0 0,0 3 0 15,0 2-800-15,-1 3-160 0,0 2-48 0,-2 3 0 16,-1 1-288-16,0-2-64 0,-2-1-16 0,1-4 0 0,-1-3-160 0,-1-2-128 15,2-3 144-15,-1-4-144 0,2 0 0 0,0-4 0 16,1 0 0-16,0-3 0 16,1-1-512-16,0-5-128 0,1 1-48 0,1-6 0 15,3-2-1776-15,-2-3-352 0,0 0-80 0,0-4-10928 16</inkml:trace>
  <inkml:trace contextRef="#ctx0" brushRef="#br0" timeOffset="55449.72">30206 1258 19343 0,'-4'-1'848'0,"2"-1"192"0,-1 4-832 0,3-1-208 0,0-1 0 0,1 2 0 16,1-2 1024-16,0 4 176 0,1 1 16 0,3 3 16 16,0 0 448-16,3 2 96 0,1-2 16 0,2 1 0 15,1-1-736-15,-1-1-144 0,2 0-16 0,0-4-16 16,-1 3-384-16,2 0-80 0,-2-2-16 0,1-3 0 31,-1 4-912-31,-2-2-192 0,1-1-48 0,-1-1-9120 0,-2 1-1840 0</inkml:trace>
  <inkml:trace contextRef="#ctx0" brushRef="#br0" timeOffset="55841.01">30656 1492 1839 0,'6'6'160'0,"-2"-4"-160"16,0 2 0-16,-1-4 0 0,-1 0 1872 0,0 2 352 15,5 1 64-15,3-1 16 0,3 5 368 0,3-1 80 16,0-4 0-16,-3 0 16 0,-1-1-560 0,-1-4-112 16,-2 1-32-16,-2-2 0 0,-1-1-624 0,-2 1-128 15,-1-1-32-15,-1-1 0 0,-4-2-192 0,1 3-32 16,-2-2-16-16,-3-1 0 0,0 1-144 0,-3 0-16 15,-2-1-16-15,-2 2 0 0,-1 1-336 0,0 2-64 16,1 0-16-16,0 6 0 0,-2-1-208 0,1 1-48 16,0 3-16-16,1-1 0 0,-1 4-176 0,2 0 128 0,0 2-128 15,2-1 128-15,1 3-128 0,1-2 0 0,1 0 0 16,3 3 0-16,-1-2 0 0,3 1 0 0,2-1 0 16,0 2 0-16,1-3 0 0,3 0 0 0,0 1 0 0,2-1 0 15,3 1 0-15,0-1 0 0,2-2 0 0,1-1 0 16,1-1 0-16,0 0 0 0,1-4 0 0,1 0 0 15,-1-1-272-15,1-4-48 0,-1-1 0 16,1 0 0 0,-2-3-896-16,2 0-176 0,-2-4-32 0,0 1-9648 0,0 1-1920 0</inkml:trace>
  <inkml:trace contextRef="#ctx0" brushRef="#br0" timeOffset="56057.31">30991 1561 14735 0,'-1'10'640'0,"1"-4"160"0,1 2-640 0,-1-2-160 16,0-1 0-16,0-1 0 0,1-2 1456 0,0 5 256 16,0 4 48-16,0 2 16 0,1 5 592 0,1-1 112 15,-1-1 16-15,0-1 16 0,-1-2-1232 0,2-2-240 16,-1-2-48-16,-1-3-16 0,1 0-224 0,0-1-48 16,1-1-16-16,-2-2 0 0,1-2-464 0,0 0-96 15,0-2 0-15,-1-2-128 16,2-1-656-16,0-3-240 0,-1 1-64 0,1-1-9296 15,-1-3-1872-15</inkml:trace>
  <inkml:trace contextRef="#ctx0" brushRef="#br0" timeOffset="56257.61">31093 1157 29487 0,'-10'-2'2624'0,"4"4"-2112"0,-1 0-512 0,3 0 0 31,1-1-512-31,2-1-192 0,0 2-64 0,-1 2 0 0,-1 1 1296 0,-3 3 256 0,0-2 48 0,1 3 16 16,0-4-528-16,2 1-128 0,0-1 0 0,1-1-16 15,1-2-176-15,1 0-272 0,1-1 64 0,2-1 16 32,0 0-1408-32,0 0-288 0</inkml:trace>
</inkml:ink>
</file>

<file path=ppt/ink/ink21.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27:59.988"/>
    </inkml:context>
    <inkml:brush xml:id="br0">
      <inkml:brushProperty name="width" value="0.05292" units="cm"/>
      <inkml:brushProperty name="height" value="0.05292" units="cm"/>
      <inkml:brushProperty name="color" value="#FF0000"/>
    </inkml:brush>
  </inkml:definitions>
  <inkml:trace contextRef="#ctx0" brushRef="#br0">5793 14681 12895 0,'-2'-3'1152'0,"1"1"-928"0,1 1-224 0,0 1 0 15,0 0 1200-15,0 0 192 0,0-3 32 0,0 0 16 16,0 1 160-16,1-1 48 0,1 0 0 0,1 3 0 16,2 0-240-16,0 0-64 0,3 3 0 0,3-1 0 15,3 1-256-15,1 0-48 0,-15-3-16 0,0 0 0 16,69 17-336-16,-69-17-80 0,0 0-16 0,84 15 0 15,-84-15-80-15,72 13-32 0,-72-13 0 0,78 12 0 0,-78-12-160 0,80 8-16 16,-80-8-16-16,82 6 0 0,-82-6-48 16,84 3-16-16,-84-3 0 0,88 2 0 0,-88-2 0 15,93 0 0-15,-93 0 0 0,92-3 0 0,-92 3-64 0,91-10-16 16,-44 4 0-16,0 3 0 0,-47 3 16 0,94-3 0 16,-94 3 0-16,96 0 0 0,-96 0 48 0,85 0 16 15,-85 0 0-15,75 0 0 0,-75 0-80 0,71 5-16 16,-71-5 0-16,66 9 0 0,-66-9-128 0,62 15 0 15,-62-15 144-15,0 0-144 0,78 22 0 0,-78-22 0 16,0 0 0-16,0 0 128 0,65 14-128 0,-54-11 0 16,-1-3 0-16,-1 0 0 0,-1 0 0 0,-1-3 0 15,-2 3 0-15,-1-1 0 0,-3 1 0 0,-1 0 0 16,-1-2 0-16,-2 2 128 0,0-2 0 0,-3-1 16 0,0 0 0 16,-3 0 0-16,-1 1 48 0,-1-2 16 0,-2 1 0 15,0 1 0-15,-1 1-208 0,-2-2 176 0,-2 1-176 0,-3-1 160 16,-1 1-160-16,-1-2 0 0,-3 4 144 0,1-2-144 15,-2 1 0-15,-1-1 0 0,0 2 0 0,-2 2 128 16,0-1 1536-16,-3-1 304 0,-1 2 64 0,-2-2 16 31,-1 3-3264-31,-1-6-656 0,-2 3-128 0,-1-2-32 0,0 1 1648 0,3-1 384 0,2 0 0 0,-2 2 0 16,-3 0 0-16,-1 0 0 0,1 0 0 0,0 0 0 16,0 0 0-16,0-4 0 0,0 4 0 0,0-2 0 15,3-1 0-15,2 3 128 0,6 0-128 0,0 0 0 0,1 0 976 16,0 3 96-16,1-3 16 0,3 2 0 15,2-2-1600-15,0-2-304 0,0 2-64 0,2 0-16 16,1-1 896-16,1 1 0 0,1 0 0 0,3 0 0 0,0 0 896 16,2 1 160-16,1-1 32 0,2 0 0 0,3 0-816 0,1 0-144 15,2 0-128-15,0 0 144 16,2-1-880-16,2-1-176 0,2 2-48 0,2-3 0 0,1 2 800 0,3-1 160 16,3-1 0-16,2-1 0 0,4 0 0 0,2 0 0 15,2 2 0-15,2-1 0 0,1 1 0 0,2-2 0 16,1 1 0-16,1-1 0 0,-28 4 0 0,58-9 0 15,-58 9 0-15,66-9 0 0,-66 9 0 0,71-6 0 16,-71 6 0-16,83-3 0 0,-83 3 0 0,89 1 0 16,-89-1 0-16,87 0 0 0,-87 0 0 0,79 2 0 15,-79-2 0-15,83 6 0 0,-83-6 0 0,84 6 0 16,-84-6 0-16,90 14 0 0,-90-14 0 0,82 11 128 16,-82-11-128-16,75 5 0 0,-75-5 848 0,73 4 128 0,-73-4 32 0,76 5 0 31,-76-5-1616-31,75 9-320 0,-75-9-64 0,74 8-16 0,-74-8 832 0,65 6 176 0,-65-6 0 0,56 2 0 15,-56-2 0-15,0 0 0 0,75-4 128 0,-75 4-128 16,51-6 0-16,-28 0 0 0,2 3 0 0,0-4 0 16,1 2-192-16,-1-3-64 0,1 0-32 0,0-1-19904 15</inkml:trace>
</inkml:ink>
</file>

<file path=ppt/ink/ink22.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1:42:46.544"/>
    </inkml:context>
    <inkml:brush xml:id="br0">
      <inkml:brushProperty name="width" value="0.05292" units="cm"/>
      <inkml:brushProperty name="height" value="0.05292" units="cm"/>
      <inkml:brushProperty name="color" value="#FF0000"/>
    </inkml:brush>
  </inkml:definitions>
  <inkml:trace contextRef="#ctx0" brushRef="#br0">22064 5724 4031 0,'-1'-5'352'0,"-1"-1"-352"16,1 3 0-16,-1 3 0 0,1 0 0 0,-1-5 0 15,-1 1 0-15,-2-6 0 0,-4-1 448 0,-1-2 64 0,-2 0 32 16,0 2 16-16,0 2 240 0,-2 0 48 16,1-1 16-16,-1 3 0 0,0-1-128 0,-2 2-32 0,1-2 0 0,-2 2 16 15,-1 1 32-15,-1-1 0 0,-3 1 0 0,-1 1 16 16,1 2-48-16,-4-1 0 0,-2 3 0 0,-3 0 16 15,-1-3-16-15,-2 3 0 0,2 0 0 16,-3-1 16-16,-2-3 80 0,-3 1 16 0,2-3 0 0,2 0 0 16,0 1 64-16,-3-4 32 0,-2 1 0 0,-3 3 16 15,1-2 208-15,-4 1 64 0,-2-2 0 0,-2 3 0 16,4-4-128-16,0 3-16 0,0-1-16 0,-4 1 16 16,-1 0-416-16,-2 1-80 0,1 1 0 0,-1-2 0 15,1-2-272-15,2-1-48 0,5-1-16 0,-2 1 0 16,-3 0 16-16,2 4 0 0,0-3 0 0,-1 2 0 15,0-1 0-15,1 0 16 0,1 0 0 0,5-1 0 0,6 3-144 0,-3-1-128 16,-3 0 144-16,-1 3-144 0,1-3 128 0,-2 1-128 16,-2-3 0-16,1 2 0 0,1 1 128 15,3 2-128-15,4-1 0 0,-2 0 0 0,-2 3 176 0,-2-4-176 16,2 0 192-16,0 1-192 0,-3 1 256 0,2 0-64 16,1 0-16-16,2 3 0 0,2 0-176 0,-2 3 160 15,-3-2-160-15,1 1 160 0,1 1-160 0,-1-1 0 16,0 0 0-16,0 2 128 0,0 2-128 0,3-1 0 15,2 1 0-15,4-1 128 0,3 2-128 0,-4-1 0 16,1 1 0-16,-2 0 0 0,3 1 0 0,-3-2 0 16,3 2 0-16,0 0 128 0,0 1-128 0,2-1 192 15,2-1-192-15,0 1 192 0,2 3-192 0,-2-2 128 16,1 2-128-16,-1 0 128 0,0 3 720 0,-1 3 144 16,0 0 32-16,0 1 0 15,-1 1-1632-15,-1 0-320 0,1-1-64 0,-2-2-16 0,3 2 816 0,0-1 192 0,2 0 0 0,3-1 0 16,2 1 0-16,0 0 0 0,2 1 0 0,1 1 0 15,1-3 0-15,2 1 0 0,1-2 0 0,2-3 0 16,-2 1 0-16,4-1 0 0,0 0 0 0,1 1 0 16,0-2 0-16,0 3 0 0,1-2 0 0,0 3 0 15,0-2 0-15,0 1 0 0,1 3 0 0,-1 0 0 16,3 0 0-16,-1-3 0 0,0 3 0 0,2-3 0 16,0 5 0-16,2-3 0 0,1 1 0 0,1-1 0 15,-1 1 0-15,2-2 0 0,3 1 0 0,0-1 0 16,0 2 0-16,2-2 0 0,0 1 0 0,2 1 0 15,0-1 0-15,1 1 0 0,-1-2 0 0,2-1 0 0,0 0 128 16,1-1-128-16,3-1 0 0,-1 2 0 0,0-2 0 16,0 1 0-16,1-2 0 0,0 4 0 15,2-1 0-15,-2 1 0 0,-2-2 0 0,-1 2 0 0,1-2 0 0,2 5 0 16,-1 1 0-16,1 1 0 0,-13-20 0 16,0 0 0-16,42 68 0 0,-42-68 0 0,0 0 0 0,43 68 0 15,-43-68 0-15,0 0 0 0,49 65 0 0,-49-65 0 16,0 0 0-16,56 57 0 0,-36-40 0 0,-1-1 0 15,1 1 0-15,1-2 0 0,1 0 0 0,-1 0 0 16,-21-15 0-16,0 0 0 0,68 40 944 0,-45-27 80 16,-23-13 0-16,56 24 16 15,-26-15-1632-15,3-1-336 0,2-1-64 0,1-3-16 0,0 1 848 0,-1-1 160 16,2 0 0-16,-1-1 0 0,1 1 0 0,-1-2 0 0,-1 1 128 16,2 0-128-16,2 0 0 0,4 0 0 15,2 2 0-15,1 0 0 0,1 2 0 0,-2 1 0 0,-2 1 0 0,1 0 0 16,-1-1 896-16,4 0 112 0,2 3 16 0,2-3 0 31,4 4-1664-31,0-6-320 0,-4 2-64 0,0-2 0 0,0-3 816 0,1 2 208 0,3-2 0 0,1 0 0 16,2-1 0-16,-1 2 0 0,-2-1 0 0,-4-1 0 15,-2 4 0-15,1 0 0 0,1-1 0 0,2 1 0 16,1 3 0-16,0-4 0 0,-3 3 0 0,0-5 0 16,-1 3 0-16,0 0 0 0,0-1 0 0,3 1 0 15,1-1 0-15,2 1 0 0,1-5 0 0,-1-1 0 16,0-3 0-16,-1-1 0 0,-2 2 0 0,0 1 0 15,3-1 0-15,-2-1 0 0,-2 0 0 0,-3-2 0 16,-1-3 0-16,-1 1 0 0,0-1 0 0,0 2 0 0,1-2 0 16,3 0 0-16,1-3 0 0,-2 2 0 0,-1-2 0 0,-2-1 160 15,-1 1-160-15,-1 0 128 0,1-1-128 0,1 1 192 16,1 0-192-16,-1-3 192 0,0 2-192 0,-3 1 128 16,-2 2-128-16,-3-1 128 0,0 1-128 0,-1 0 0 15,1 0 0-15,0 1 0 0,1 3 0 0,-1-1 0 16,-1 0 0-16,-3 3 0 0,-3 3 0 0,-1-2 0 15,-1 2 128-15,-3 0-128 0,0-1 0 0,-3-1 0 16,0-2 0-16,-2 0 0 0,-2-3 0 0,1-1 0 16,0-1 128-16,-1-2-128 0,0 2 128 0,-2-1-128 15,-1-1 192-15,1 2-64 0,-1-2 0 0,-1-1 0 16,0 0 0-16,-1-1 0 0,-2 1-128 0,0-4 128 16,-1 2-128-16,-2-1 128 0,0-2-128 0,-1 3 192 15,0-5-192-15,0-1 192 0,-3 0-192 0,1 0 128 16,0 1-128-16,-2-4 128 0,1 3-128 0,-2 0 160 0,1-2-160 0,-2 2 160 15,-1-3-160-15,1 1 0 16,-2-1 0-16,-1-3 0 0,-1-2 0 0,-2-3 0 0,0-3 0 0,-2 0 0 16,-1-5 0-16,-3-4 0 0,-1-1 0 0,-3-2 0 15,-2-2 0-15,-4 0 0 0,-3 2 0 0,-7-2 0 16,-4 1 0-16,-5 4-192 0,-4 0 32 0,-9-1 16 31,-7-1-352-31,-8 5-64 0,-8 3-16 0,-6 6-12368 0,-3 9-2480 0</inkml:trace>
  <inkml:trace contextRef="#ctx0" brushRef="#br0" timeOffset="2053.77">4048 4752 7359 0,'-3'0'656'0,"2"0"-528"0,1-2-128 0,1 2 0 15,1-3 1120-15,-1 1 192 0,2-4 32 0,1-1 16 16,3-6 176-16,4-2 16 0,4 1 16 0,2-3 0 0,2 0-288 0,1 4-64 16,2 1-16-16,1 4 0 0,3 1 144 0,2 5 48 15,0 4 0-15,3 4 0 16,-31-6-304-16,68 18-64 0,-68-18-16 0,72 24 0 0,-72-24-464 0,73 21-96 15,-73-21 0-15,78 23-16 0,-78-23-432 0,76 19 0 16,-76-19 128-16,87 14-128 0,-39-8 0 0,0 2-224 16,-2-2 48-16,-46-6-9360 15,83 15-1856-15</inkml:trace>
</inkml:ink>
</file>

<file path=ppt/ink/ink23.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28:54.737"/>
    </inkml:context>
    <inkml:brush xml:id="br0">
      <inkml:brushProperty name="width" value="0.05292" units="cm"/>
      <inkml:brushProperty name="height" value="0.05292" units="cm"/>
      <inkml:brushProperty name="color" value="#FF0000"/>
    </inkml:brush>
  </inkml:definitions>
  <inkml:trace contextRef="#ctx0" brushRef="#br0">5184 3882 22111 0,'-17'-6'1968'0,"2"1"-1584"0,5 2-384 0,4 0 0 16,-1 1 0-16,-6-1-176 0,-12-5 16 0,-16-5 0 31,-9-1-608-31,-8-3-128 0,-2 0-32 0,2 1 0 0,6 1 736 0,2-2 192 0,2 3 0 0,1-2 0 15,2 2 1008-15,-1 2 224 0,0 0 48 16,-2 1 16-16,-2-2 304 0,-2 2 48 0,-2-4 16 0,1 6 0 16,0-1-336-16,2 3-64 0,0 0-16 0,-2 0 0 15,0 1-496-15,-2-1-112 0,2 1 0 0,-1 0-16 16,0 1-224-16,1 2-32 0,-1 0-16 0,0 0 0 16,-1 3 16-16,-2-2 0 0,0 2 0 0,0 2 0 15,0 0-48-15,0-1-16 0,0 5 0 0,-1-4 0 16,0 4-128-16,0-3-32 0,-1 3 0 0,0-3 0 15,1 5-144-15,1 1 128 0,-1 2-128 0,-1 0 128 0,-1-2-128 0,-2 1 192 16,3-1-192-16,0 2 192 0,1 1 16 0,1 2 16 16,1 2 0-16,0 1 0 0,1-2-16 0,2-1 0 15,4 1 0-15,0 1 0 0,3 1-48 0,3 3-16 16,1-1 0-16,4 1 0 0,3 0-144 0,-1 1 0 16,1 0 144-16,3-1-144 0,2 0 0 0,0 2 144 15,1 2-144-15,1-2 0 0,1 4 160 0,0-4-160 16,1 3 128-16,-1-2-128 0,2 3 160 0,3-2-160 15,0 2 192-15,0 0-192 0,1-1 192 0,1 1-64 16,-1 2 0-16,1-3-128 0,1 1 208 0,1 2-64 16,1-2-16-16,2-1 0 0,0 3 48 0,3-3 0 15,1-2 0-15,1 0 0 0,3-1-32 0,1-2 0 16,2 2 0-16,2 1 0 0,1-1-144 0,1-1 192 16,2 1-192-16,0 1 192 0,2-1-192 0,-4-22 0 0,0 0 144 15,21 68-144-15,-21-68 0 0,0 0 128 0,26 63-128 16,-26-63 0-16,0 0 0 0,35 64 0 0,-35-64 0 0,0 0 0 15,46 67 0-15,-46-67 0 0,0 0 0 0,49 66 128 16,-49-66-128-16,0 0 0 0,47 67 0 0,-47-67 0 16,0 0 0-16,50 66 0 0,-50-66 0 0,0 0 0 15,58 67 0-15,-58-67 0 0,47 43 0 0,-47-43 128 16,48 43-128-16,-48-43 0 0,56 37 128 0,-56-37-128 16,64 35 0-16,-64-35 144 0,69 35-144 0,-69-35 0 15,66 28 128-15,-31-16-128 0,-35-12 0 0,72 27 0 16,-34-15 0-16,1 2 128 0,3-2-128 0,1-1 0 15,3 2 160-15,-1-4-160 0,-2 3 128 0,1-4-128 16,0 0 128-16,3-2-128 0,0-1 0 0,2 2 128 0,1-1-128 16,2-1 128-16,0 0-128 0,-2-2 128 0,-2 3-128 0,0-3 0 15,0 2 144-15,0-2-144 0,0 0 128 0,1 1-128 16,4-2 128-16,-2 1-128 0,-1-1 0 0,1 1 128 16,-2-2-128-16,0 1 0 0,0-2 0 0,3-2 0 15,4 1 0-15,0-4 128 0,1 2-128 0,0-3 0 16,0 1 0-16,0-1 0 0,0 0 0 0,3 0 0 15,2-2 0-15,-1 0 128 0,-3 3-128 0,0-2 0 16,0 1 0-16,0-2 0 0,1 3 0 0,0-2 0 16,1-1 0-16,-3 3 0 0,-2-2 0 0,-2-1 0 15,1 0 0-15,1 3 0 0,1-1 0 0,0 1 0 16,2 1 0-16,-1-1 0 0,-3-1 0 0,-2 0 0 0,2-2 0 16,0 0 128-16,-1-1-128 0,2 1 0 0,1 1 0 0,-3 0 0 15,-2-4 0-15,0-1 0 0,-2-2 0 0,-1 3 0 16,0 0 0-16,0-2 0 0,1 4 0 0,-2-4 0 15,0 2 0-15,-3-3 0 0,-1 2 0 0,-2-1 0 16,1 2 0-16,-1-4 0 0,0 1 0 0,-1-1 0 16,4 1 0-16,-3-3 0 0,0 0 0 0,-1-2 0 15,-4 2 0-15,-1 1 0 0,-3-2 0 0,0-1 0 16,2 1 0-16,-2-4 0 0,-1 1 0 0,1 1 0 16,-2-2 0-16,-1 3 0 0,-1-1 0 0,-2 0 0 15,1 0 0-15,-4 1 0 0,-3-1 0 0,-1-3 0 16,-4 3 0-16,0-2 0 0,-3 2 0 0,-1 0 0 15,-1 1 0-15,-1-1 0 0,-1 0 0 0,-1 0 0 0,-2 0 0 16,-1-2 0-16,-1 5 0 0,-2-4 0 0,-1-1 0 0,-1 2 0 16,-1 0 0-16,-3-1 128 0,0 1-128 0,-3-3 0 15,-2 3 0-15,-1 0 0 0,-3 0 0 0,0-5 0 16,-3 2 0-16,-2-3 0 0,-1-2 0 0,-1 3 0 16,-2-1 0-16,-1-2 0 0,-1 4 0 0,-3-2 0 15,-2-2 0-15,-2 2 0 0,-2-3 0 0,-2 2 0 16,-2 1 0-16,-4 0-128 0,-1 2 128 0,-5-4-128 15,-3-1 128-15,-6 1-128 0,-3-1-160 0,-3-1-32 16,-4 1 0-16,-1 1 0 16,-2 4-240-16,-5 0-48 0,-4 1-16 0,-6 1 0 15,-3 2 0-15,-5 3 0 0,-3 5 0 0,-4 3-12192 16,-2 4-2448-16</inkml:trace>
  <inkml:trace contextRef="#ctx0" brushRef="#br0" timeOffset="1713.39">18856 3894 16575 0,'-8'-5'1472'15,"1"1"-1168"-15,3 2-304 0,0 2 0 16,2 0 448-16,-4-3 16 0,-4-1 16 0,-9-1 0 15,-5-3-224-15,-6-1-32 0,-3 1-16 0,-1 3 0 16,-1 1 672-16,2 1 128 0,-1 1 16 0,2 2 16 16,2-3 32-16,-3 3 0 0,1 0 0 0,-3 0 0 0,0 0-160 0,-4 0-16 15,0 3-16-15,-5-3 0 0,-1 3 432 16,-3-1 96-16,-2 2 0 0,-1 1 16 16,0-3-1792-16,0 4-352 0,2 2-80 0,1-2-16 0,3 3 1040 15,-1 3 208-15,0-1 32 0,1 4 16 0,1 1 48 0,-3 3 16 16,1 3 0-16,1 2 0 0,3-2-208 0,0 0-32 15,0 4-16-15,1-1 0 0,1 1-96 0,0 2-32 16,1 0 0-16,0 1 0 0,1-4-160 0,1 3 192 16,0-3-192-16,1 3 192 0,3 1 64 0,0 0 32 15,3 4 0-15,0-2 0 0,1-2 48 0,3 1 16 16,2-1 0-16,-1-1 0 0,4 1-112 0,1-3-32 16,1 1 0-16,2-2 0 0,3 1-80 0,0-3-128 15,3 2 176-15,4-2-176 0,1 5 192 0,6-28-192 16,-2 57 192-16,2-57-192 0,6 61 160 0,-6-61-160 0,16 61 128 15,-16-61-128-15,0 0 128 0,35 83-128 0,-35-83 128 0,0 0-128 16,42 77 0-16,-42-77 0 0,32 48 128 0,-32-48-128 16,38 47 0-16,-38-47 0 0,44 44 0 0,-44-44 0 15,43 41 0-15,-43-41 0 0,51 40 128 0,-51-40-128 16,60 43 0-16,-28-26 0 0,3 5 0 0,2-5 128 16,2 0-128-16,0 0 0 0,0 0 144 0,0-3-144 15,1 1 128-15,2 1-128 0,4 1 128 0,-1 0-128 16,1 1 0-16,-1-3 144 0,0-2-144 0,0 0 0 15,-1-2 144-15,1-2-144 0,1 0 0 0,2-3 144 16,3-1-144-16,3-3 0 0,2-2 144 0,0 0-144 16,-1-2 0-16,0 0 144 0,0 1-144 0,3-2 0 15,2-3 128-15,0-2-128 0,0 3 0 0,-2-3 0 0,-3 2 0 16,0 1 0-16,1-2 0 0,1-1 0 0,1-1 0 0,-1 1 0 16,-1-1 0-16,-1 0 0 0,-5 2 0 15,1-2 0-15,1-2 0 0,-2 2 0 0,-2 0 0 16,0-1 0-16,0 1 0 0,-3 1 0 0,-2-1 0 0,-5 0 0 15,0-2 0-15,-5 0 0 0,-1 0 128 0,-1-1-128 16,0 1 0-16,-3 2 0 0,0 0 0 0,-1-1 0 16,0 1 0-16,-3-2 0 0,0 0 0 0,-2 0 0 15,-1-4 0-15,-3-1 0 0,0 1 0 0,-3-2 0 16,0 1 0-16,-3-2 0 0,0 1 0 0,-2 0 160 16,1 0-160-16,-4-2 128 0,1 2 0 0,-2 0-128 15,-1-1 192-15,-1-1-64 0,-1 1 0 0,-1-1-128 0,0-1 192 0,-2 1-64 16,0 4 32-16,-2-4 0 0,0-1 0 0,-2 1 0 15,-2-1-160-15,-1-3 192 0,1 0-192 0,-2-2 192 16,0-1-192-16,-2-2 0 0,0-3 0 0,-1 0 128 16,0-2-128-16,-2 0 0 0,1 0 0 0,0-4 128 15,-2 4-128-15,0-2 0 0,-2-1 0 0,-2-1 0 16,0 3 0-16,-1-2 0 0,-2 2 0 0,-2 0 0 16,-1 3 0-16,-3-3 0 0,-5 0 0 0,-2 0 0 15,-2 3 640-15,-6 0 160 0,-6-3 32 0,-8 0 0 16,-8 2-1872-16,-5-1-368 15,-1 2-80-15,-13-1-16 0,-10 1 464 16,-11 1 80-16,-9 3 32 0,-11 5-17312 0</inkml:trace>
</inkml:ink>
</file>

<file path=ppt/ink/ink24.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29:46.530"/>
    </inkml:context>
    <inkml:brush xml:id="br0">
      <inkml:brushProperty name="width" value="0.05292" units="cm"/>
      <inkml:brushProperty name="height" value="0.05292" units="cm"/>
      <inkml:brushProperty name="color" value="#FF0000"/>
    </inkml:brush>
  </inkml:definitions>
  <inkml:trace contextRef="#ctx0" brushRef="#br0">4783 6631 2239 0,'0'0'0'16,"0"0"0"-16,0 1 144 0,-1-1-144 0,1 0 0 0,0 0 0 0,0 0 0 0,0 2 0 0,0-2 880 0,1 3 80 16,-1-3 32-16,1 2 0 0,0-2 224 0,0 0 32 15,2 0 16-15,-1 0 0 0,0-2 0 0,-1 2 0 16,1 0 0-16,1-1 0 0,-2 1 144 0,1 0 16 15,-1 0 16-15,0 0 0 0,2 0 224 0,-2 1 32 16,0-1 16-16,0 0 0 0,1 2-288 0,-1-2-48 16,3 3-16-16,-2-2 0 0,2 1-400 0,0-1-96 15,0 1-16-15,-1 1 0 0,3-2-224 0,-2 1-48 16,2 0-16-16,0-1 0 0,-1 2-64 0,0 0-16 16,0-1 0-16,1-2 0 0,-1 2-32 0,1-2-16 15,-2 0 0-15,2 0 0 0,0 0-144 0,-1 0-32 16,2-2 0-16,0 2 0 0,0 0-32 0,0-2-16 15,2 1 0-15,0-1 0 0,-1-1-16 0,1 3 0 0,0 0 0 0,-2 0 0 16,2 0-64-16,-1 0 0 0,1 0-128 16,0 3 192-16,-1-3-192 0,0 2 128 0,-1-1-128 0,1-1 0 15,0 2 128-15,0-2-128 0,0 0 0 0,1 2 0 16,0-2 128-16,-1 1-128 0,3-1 0 0,-1 0 144 16,0 0-144-16,1 0 128 0,0-1-128 0,-1 1 128 15,1 0-128-15,1 0 128 0,0 0-128 0,0 0 128 16,-1 1-128-16,1-1 192 0,-1 0-192 0,2 3 192 15,0-3-192-15,-1 0 160 0,2 0-160 0,-2 2 160 16,0-2-160-16,2 0 128 0,-2 0-128 0,1-2 128 16,2 2-128-16,-2-3 0 0,2 2 0 0,0-1 128 15,-1 0-128-15,1-1 0 0,2 0 0 0,-1 2 0 16,-2-1 928-16,2 0 96 0,0 2 32 0,-1-1 0 16,2-2-784-16,-1 3-144 0,-1 0-128 0,0 0 144 0,1 3-144 15,-1-3 128-15,1 1-128 0,-2-1 128 16,2 0-896-16,-1 2-176 0,2 0-32 0,0-4-16 0,0 2 800 0,-1 0 192 15,1 0 0-15,-1 0 0 0,1 0 0 0,0 0 0 16,0 0 0-16,0 0 0 0,-1 0 896 16,1 2 128-16,-1-1 32 0,1 2 0 0,0-3-800 0,1 2-256 15,0-1 128-15,0 1-128 0,2 1 0 0,-1 0 0 16,1 0 0-16,-1-1 0 0,1 2 0 0,-1-2 0 16,1 1 0-16,0 1 0 15,-2-2-688-15,1 1-240 0,-1-1-48 0,1 2-16 0,0-4 848 16,0 2 144-16,0-2 0 0,0 2 128 0,1-1-128 0,-1 2 128 15,0-1-128-15,0-1 128 0,-1-1-128 0,1 0 0 0,1 0 0 16,-1 0 0-16,1 0 0 0,1 0 128 0,1-1-128 16,1-1 0-16,0 2 128 0,1-3-128 0,-1 2 160 0,0-1-160 15,1 0 144-15,-2 1-144 0,2-4 128 0,-2 4-128 16,0-1 128-16,2-2-128 0,-2 4 0 0,0 0 128 16,-3-2-128-16,3 2 0 0,0 2 144 0,0-2-144 15,2 4 0-15,-2-2 128 0,0-1-128 0,-1 1 0 16,2 2 128-16,-2-2-128 0,0 1 128 0,-1 2-128 15,0-4 128-15,-1 1-128 0,1 0 160 0,0-1-160 16,2 2 144-16,-2-3-144 0,1 0 128 0,-1 0-128 16,-2 2 0-16,0-2 128 0,0 1-128 0,-1-1 0 15,1 0 128-15,-1 0-128 0,0 2 0 0,0-2 128 16,-1 0-128-16,0 3 128 0,1-2-128 0,-2-1 128 0,0 2-128 16,-1-2 0-16,2 0 0 0,-2 0 128 0,0 1-128 15,-1-1 0-15,-1 0 0 0,0 0 128 0,-1 2-128 0,0-2 0 16,0 0 0-16,-2 0 128 0,0-2-128 0,0 2 0 15,0-1 0-15,0 1 0 0,-3 0 128 0,2-2-128 16,-1 2 0-16,0-1 128 0,-1-2-128 0,0 3 0 16,-3 0 144-16,2 0-144 0,-2 0 0 0,-1-2 0 15,-1 2 0-15,1-1 128 0,-1-1-128 0,-1 2 0 16,-1-3 0-16,-3 0 0 0,1 1-240 0,-3-1-16 16,1 0 0-16,-4 0 0 15,-1 0-896-15,-4 0-176 0,-2 3-32 0,-4 4-18720 0</inkml:trace>
  <inkml:trace contextRef="#ctx0" brushRef="#br0" timeOffset="1236.43">4844 6742 13823 0,'0'0'1216'0,"0"0"-960"16,2 0-256-16,-1 0 0 0,0 0 1216 15,1 2 208-15,1-2 48 0,3 3 0 0,2-2 288 16,2 1 64-16,2 0 16 0,2-1 0 15,0 2-272-15,1-3-48 0,1 2-16 0,0-1 0 0,1-1-304 0,-1 2-64 16,2-2-16-16,0 2 0 16,1-1-224-16,0-1-64 0,1 0 0 0,1-1 0 0,2-1-192 0,1 2-32 15,2-2-16-15,1 2 0 0,2 0-208 0,0 0-64 16,0 0 0-16,-1-3 0 0,-2 3-128 0,2-3-48 16,-1 2 0-16,1-1 0 0,0 2-16 0,-1 0-128 15,-1 0 192-15,2 2-64 0,-1-1-128 0,1 2 0 16,1 0 144-16,0-1-144 0,1 1 0 0,1-3 128 15,0 3-128-15,-4-3 0 0,2 0 128 0,0 0-128 16,0 0 128-16,0 0-128 0,-1-3 128 0,0 3-128 16,1 0 160-16,1 0-160 0,1 0 128 0,-1 0-128 15,0 0 0-15,-1-1 144 0,1 1-144 0,-2-2 0 0,0 0 144 16,-1-1-144-16,-1 0 128 0,0 0-128 0,0 1 128 0,0-2-128 16,0 2 944-16,-1-1 112 0,-1 3 32 0,1-2 0 31,0 4-1632-31,2-2-320 0,-1 0-64 0,0 2-16 0,0-1 944 0,-2 1 0 0,-1-2 0 0,1 0 0 15,-1 0 128-15,-1 0-128 0,0-2 128 0,0 2-128 16,2 0 128-16,0 0-128 0,-1 0 128 0,0 0-128 16,-1 0 0-16,0 0 128 0,4 0-128 0,-3 0 0 15,0 0 0-15,-1 0 128 0,0 0-128 0,1 0 0 16,-1 2 144-16,-2-2-144 0,0 0 192 0,-1 0-192 16,0 0 192-16,-1 3-192 0,1-2 192 0,-1-1-192 15,0 2 160-15,0 0-160 0,-3 2 128 0,1-2-128 0,-1 1 0 16,1 0 0-16,-1 2 128 0,-1-4-128 0,-1 4 0 0,2-4 0 15,1 1 0-15,-2-1 0 0,1 1 0 0,-1-2 128 16,1 4-128-16,-1-4 0 0,1 2 144 0,-3-2-144 16,1 2 160-16,0-2-160 0,-1 0 192 0,-2 0-48 15,0 0-16-15,-1 0 0 0,-1 0-128 0,-1 1 160 16,1-1-160-16,-1 0 160 0,-1 0-160 0,-1 0 128 16,1 0-128-16,-1 0 128 0,1 0-128 0,-2 0 0 15,2 0 144-15,-2 0-144 0,1 0 0 0,-1 0 128 16,0 0-128-16,-1 2 0 0,-1-2 0 0,2 0 0 15,-2 0 0-15,-1 0 128 0,1 0-128 0,-1 3 0 16,2-3 0-16,-3 1 0 0,1-1 0 0,-1 0 0 16,1 0 0-16,0 0 0 0,-1 2-256 0,1-2 48 15,-1 0 0-15,0 0 0 0,1 0 400 0,-2 0 96 16,1 0 16-16,-1 2 0 16,0-1-2016-16,0 2-400 0</inkml:trace>
  <inkml:trace contextRef="#ctx0" brushRef="#br0" timeOffset="40176.69">2837 12420 24879 0,'-2'-2'2208'0,"-1"-1"-1760"16,2 1-448-16,0 2 0 0,0 0 1456 0,0-4 208 15,-2 2 32-15,-3-5 16 0,0 2 64 0,1-1 16 16,0 4 0-16,1-1 0 0,1 5-688 0,0-1-128 0,2 3-16 0,-1 3-16 16,2 2-560-16,0 4-128 0,3 4 0 0,0 3-16 15,0 2-112-15,0 8-128 0,1 0 176 0,0 3-176 16,1-1 144-16,-1 2-144 0,3 6 0 15,-2 1 144-15,1 0-144 0,-1-1 0 0,-1-2 0 0,-1-4 0 16,0 0 0-16,0-5 0 0,-1-1 0 0,0-6 0 16,0 0 0-16,2-2 0 0,-2-2 0 0,1-2 0 15,1-4 0-15,-1-1 0 0,-1-2 0 0,0-3 0 16,1-1 0-16,-1-2 0 0,-1-3 0 0,-1 0 0 16,1-3 0-16,-1 0 0 0,0-2 0 0,-1-3 0 0,0-1 0 15,0-2 0-15,-3-6 0 0,2-3 0 0,-2-3 0 0,0-2 0 16,0-1 0-16,-2 0 0 0,2 1 0 15,-3-5 0-15,1-3 0 0,-3-2 0 0,1-2 0 16,-2 2-176-16,1-1 176 0,0 0-128 0,0 4 128 0,1 1-128 16,1 3 128-16,1-1-128 0,-1 4 128 0,-1 0 0 15,3 3 0-15,-1 2 0 0,1 3 0 16,-1 2 0-16,1 2 0 0,1 1 0 0,0 1 0 0,-1-1 192 16,2 3-64-16,0 2 0 0,1 1 0 0,1 0 0 15,-1 3 0-15,2 1 0 0,0 1-128 0,0-1 128 16,0 4-128-16,2 1 128 0,1 3-128 0,1 3 0 15,3 4 0-15,-1 2 0 0,2 1 0 0,2 2 0 16,1 3 0-16,0 1 0 0,2-4 0 0,0 5 0 16,3-3 0-16,-3-3 128 0,-2-5-128 0,3 1 0 0,0-2 0 15,2-2 0-15,-16-9 0 0,0 0 0 16,0 0 0-16,71 19 0 0,-51-21 128 0,0-3-128 0,0-1 128 0,-1-2-128 16,-1-1 0-16,-1-2 144 0,0 2-144 0,-3-2 0 15,1 0 144-15,-3 0-144 0,-1 0 0 0,0-1 144 16,1 3-144-16,-2 0 160 0,0 2-160 0,0 0 160 15,0 1-160-15,-1 4 0 0,0 0 144 0,-1 4-144 16,1 2 0-16,0 1 0 0,1 3 0 0,-1 3 0 16,1 4 0-16,-2-1 0 0,0 5 0 0,0-1 128 15,0 4-128-15,-1 4 0 0,1 2 0 0,0 2 0 16,0 1 0-16,-1 0 0 0,0 3 0 0,1-2 0 16,0 5 0-16,-1-3 0 0,0-3 0 0,1 0 0 15,-1-3 0-15,0-2 0 0,1-2 0 0,-1-1 0 16,1-2 0-16,0-5 0 0,1-2 0 0,-1-2 0 15,1-4-192-15,-2-2-48 0,3 1-16 0,-1-3 0 16,1 1-640-16,-1-4-144 0,1-2-32 0,2-1-17056 16</inkml:trace>
  <inkml:trace contextRef="#ctx0" brushRef="#br0" timeOffset="40965.33">4134 12358 27647 0,'-4'-2'2448'0,"0"2"-1952"16,0 0-496-16,2 0 0 0,0 0 1840 0,-1 0 272 15,-5 0 48-15,-6 0 16 0,-2 2-320 0,-6 1-48 16,0 1-16-16,-1 3 0 0,-1 1-896 0,1 1-176 15,-1 0-32-15,1 2-16 0,0 0-224 0,0 1-32 16,2-1-16-16,1 1 0 0,1 1-192 0,1-2-32 16,2 4-16-16,2-2 0 0,2 0-160 0,-1 0 0 15,1 2 144-15,2-2-144 0,1-1 0 0,1 3 0 16,3-2 0-16,0-2 128 0,3 4-128 0,3-2 0 16,1-1 0-16,4 0 0 0,3 1 0 0,1-2 0 0,1 0 0 0,1-2-128 15,-12-9 128-15,0 0 0 16,0 0 0-16,76 40-128 0,-76-40 128 0,0 0 0 0,80 26-144 0,-80-26 144 15,0 0 0-15,77 25 0 0,-77-25-144 0,0 0 144 16,65 23 0-16,-65-23 0 0,0 0 0 0,0 0 0 16,71 28 0-16,-57-22-128 0,0-1 128 0,-2 3 0 15,-3-2 0-15,0-1 0 0,-1 2 0 0,-2-2 0 16,1 3 0-16,-5-1 0 0,0 1 0 0,-2-3 0 16,-1 3 288-16,-2-1 16 0,-3 1 0 0,-1 1 0 15,-4-1 80-15,-3 4 0 0,-3-3 16 0,-2 2 0 16,-2-1-32-16,-1-1-16 0,-2 0 0 0,1-2 0 15,-3-1-160-15,3-3-48 0,3 1 0 0,0-2 0 0,-3 1-144 0,3-3 0 16,2 3 0-16,5 0 0 0,2-3-224 16,2 2-80-16,3-2-16 0,2 2 0 15,2-1-592-15,2 2-128 0,1-1-32 0,3-1-19728 16</inkml:trace>
  <inkml:trace contextRef="#ctx0" brushRef="#br0" timeOffset="43647.05">5818 12192 15663 0,'0'0'1392'0,"0"-3"-1120"0,0 3-272 0,0 0 0 16,0 0 2864-16,0 0 512 0,0 3 96 0,1-1 32 15,-1 1-864-15,0 3-160 0,-1 3-48 0,-1 2 0 16,-1 2-992-16,-1 2-208 0,-1 3-32 0,-1 1-16 16,-2 4-656-16,0 2-128 0,-1 6-16 0,0 0-16 15,-3 0-96-15,-2 1-16 0,1 1 0 0,-2-2 0 16,2-1-128-16,-3 5-128 0,2 2 192 0,-2 2-192 16,3 0 0-16,0-4 0 0,1-1 0 0,1-3 0 0,5 0 0 15,-1-6 0-15,2-3 0 0,2-4-192 16,2-2-400-16,0-5-80 0,1-4-16 0,1-2-11792 15,0-1-2368-15</inkml:trace>
  <inkml:trace contextRef="#ctx0" brushRef="#br0" timeOffset="44015.73">5848 12214 10127 0,'0'-8'896'0,"0"2"-704"0,1 3-192 0,-1 3 0 15,1-2 1808-15,0 1 336 0,-1-5 64 0,1-2 16 16,1-1 368-16,0 2 80 0,-1 1 16 16,-1 3 0-16,1 3-336 0,-1 2-64 0,1 4-16 0,0 2 0 15,0 4-688-15,2 0-144 0,1 1-32 0,1 4 0 16,4 1-672-16,1 1-144 0,3 1-16 0,-13-20-16 15,32 46 592-15,-32-46 128 0,36 48 32 0,-36-48 0 32,41 48-1792-32,-41-48-352 0,42 53-80 0,-42-53-16 0,42 56 768 0,-42-56 160 0,42 63 0 0,-42-63 0 15,41 70 0-15,-23-37 0 0,-18-33 0 0,33 61 0 16,-20-33 0-16,-2-3-160 0,0-5 160 0,-2 0-192 16,-1-3-256-16,0-4-64 0,-1-1-16 0,-3-1 0 15,1-2-688-15,-3-4-128 16,-1 1-16-16,-1-3-16048 0</inkml:trace>
  <inkml:trace contextRef="#ctx0" brushRef="#br0" timeOffset="44334.64">5767 12632 20271 0,'-4'0'1792'0,"2"-2"-1424"0,2 1-368 0,1 1 0 16,0-2 1920-16,0 2 304 0,0-4 64 0,3 2 16 15,1-3-256-15,3-1-64 0,3 0 0 0,2 1 0 16,2-1-704-16,1 1-128 0,1-2-48 0,4 1 0 15,2-1-480-15,2-2-112 0,0 1 0 0,1 2-16 16,2 1-304-16,-3 1-48 0,-25 4-16 0,52 0 0 16,-52 0-128-16,0 0 0 0,72 8 0 0,-72-8 0 15,0 0-336-15,0 0-160 16,75 15-16-16,-57-10-17632 0</inkml:trace>
  <inkml:trace contextRef="#ctx0" brushRef="#br0" timeOffset="44811.92">6739 12147 26719 0,'-2'0'2368'0,"1"0"-1888"0,1 2-480 0,0-2 0 15,0 2 1792-15,0 0 256 0,0 0 48 0,0 3 16 16,1 4-304-16,0 2-48 0,2 1-16 0,0 1 0 16,1 1-1056-16,2 1-224 0,2 2-32 0,0 5-16 15,0 1-160-15,1 8-48 0,-2-2 0 0,0 4 0 0,-3-2-32 0,1 6-16 16,-1 3 0-16,-3 2 0 0,0 0-160 0,2-2 128 15,-3 2-128-15,1-2 128 0,-1-3-128 0,1-3 0 16,0 0 0-16,2-9-176 16,1 0-464-16,0-5-112 0</inkml:trace>
  <inkml:trace contextRef="#ctx0" brushRef="#br0" timeOffset="45757.15">9212 11976 25791 0,'-6'-4'2304'0,"0"0"-1856"0,2 2-448 0,0 2 0 16,2-1 1792-16,-5-1 256 0,-4-4 48 0,-8 1 16 16,-5-4-80-16,-4 1-16 0,-1 2 0 0,1 1 0 15,0 1-1120-15,-1 2-240 0,0 2-32 0,-1 2-16 16,2 2-96-16,-1 1-32 0,2 3 0 0,0 1 0 16,3 2-160-16,-1 0-48 0,2 1 0 0,2-1 0 15,1 1-272-15,2 1 0 0,0 2 128 0,3-2-128 16,2 2 0-16,2-2 0 0,3-1 0 0,1 2 0 15,4 0 0-15,2 0 0 0,1-2 0 0,2 3 0 0,2 0-176 16,3 0 16-16,2-1 0 0,2 3 0 0,-11-17-96 16,0 0 0-16,46 46-16 0,-46-46 0 0,0 0 128 0,68 44 144 15,-68-44-208-15,0 0 80 0,78 40 128 0,-78-40 0 16,0 0 0-16,72 34-128 0,-72-34 128 0,0 0 0 16,64 23 0-16,-64-23-128 0,0 0 128 0,55 19 0 15,-55-19 0-15,0 0 0 0,0 0 0 0,0 0 0 16,51 45 0-16,-46-36 0 0,-3 0 0 0,-2 0 0 15,-1 1 0-15,-2-1 0 0,-3 0 320 0,0 1-16 16,-2-1 0-16,-4 0 0 0,0-1 80 0,-2 0 32 16,-3 1 0-16,0-3 0 0,-2-1-160 0,-1-1-48 15,-2-2 0-15,-1-2 0 0,3 0-208 0,0-2 0 16,1 2 0-16,3-4 0 0,1 2-192 0,3 1-96 16,2-1-16-16,2-2 0 15,1 2-304-15,2-1-64 0,1 1-16 0,3-2-18960 0</inkml:trace>
  <inkml:trace contextRef="#ctx0" brushRef="#br0" timeOffset="46565.55">9432 11647 29487 0,'-2'2'2624'0,"1"2"-2112"0,0-2-512 0,1 0 0 0,0 1 1408 0,0 1 160 16,0 4 32-16,-1 5 16 16,0 5-272-16,1 4-64 0,1 7-16 0,0 5 0 15,1 0-624-15,1 2-112 0,2 3-16 0,-2 1-16 16,1 0-192-16,-2 2-48 0,0-2 0 0,-1 2 0 0,-1 1-64 0,1-4 0 16,-1-1-16-16,-1 0 0 0,2-2-32 0,-2-3 0 15,0-2 0-15,1-3 0 0,-1 0-144 0,1-8 192 16,0 0-192-16,1-3 192 0,0-4-192 0,1-1 128 15,1-4-128-15,0 1 128 0,-1-3-128 0,2-4 128 16,0 1-128-16,-2-3 128 0,2 0-128 0,-1-3 0 16,1 0 0-16,0-3 0 0,1-2 128 0,0-1-128 15,1-4 128-15,1 1-128 0,1-4 144 0,0 0-144 16,1 0 160-16,0-3-160 0,1-1 192 0,0-1-64 16,0-1-128-16,2 0 192 0,0-1-192 0,3 1 0 0,-2 1 128 15,2 0-128-15,-1 3 0 0,1 1 0 0,1 0 0 0,-2 1 0 16,-3 5 0-16,0-1 0 0,0 0 0 0,-1 1 0 15,0 3-240-15,-1-3-32 0,-1 4-16 0,0-1 0 32,-1 3-336-32,-1-1-64 0,-1 3-16 0,-2 1-12064 0,1 2-2416 0</inkml:trace>
  <inkml:trace contextRef="#ctx0" brushRef="#br0" timeOffset="46815.88">9604 12488 32255 0,'-4'6'2864'0,"1"-3"-2288"0,3 0-576 0,3-1 0 0,0-1 1536 0,1 1 208 16,2 2 48-16,3 1 0 0,3 3-1072 0,-12-8-208 16,0 0-32-16,0 0-16 0,73 28-128 0,-73-28-16 15,0 0-16-15,0 0 0 0,60 31-48 0,-48-22 0 16,1 0 0-16,-1 2 0 0,-1-1-128 0,0 0-128 15,-1 0 144-15,0-3-144 0,0 1 0 0,-1-3-336 16,0 1 48-16,-1-1 16 16,-1 1-1216-16,-2-3-240 0</inkml:trace>
  <inkml:trace contextRef="#ctx0" brushRef="#br0" timeOffset="49785.1">10144 12271 22111 0,'0'-4'1968'0,"0"4"-1584"0,1-2-384 0,-1 2 0 16,0 0 1808-16,1 0 288 0,1 0 48 0,-1 0 16 15,0 2 0-15,1 2 0 0,0 1 0 0,-1 7 0 16,3 2-1104-16,-3 6-224 0,1 8-32 0,-1 0-16 16,-1 1-576-16,1 1-208 0,0-2 144 0,1-2-144 15,-1-1 0-15,1-5-256 0,-1 0 48 0,-1-4 0 16,2-4-768-16,1-4-160 0,-1-2-16 0,1-3-15456 15</inkml:trace>
  <inkml:trace contextRef="#ctx0" brushRef="#br0" timeOffset="49975.43">10238 11764 35007 0,'-6'1'3120'0,"2"-1"-2496"16,3 2-496-16,1-2-128 0,1 0 448 0,-1 3 64 16,-1-2 0-16,0 1 16 15,-1 4-1792-15,0-1-352 0,2 1-80 0,2-1-16 16,-2 1 752-16,1-3 160 0,1 3 32 0,-1-3-7888 0,2-1-1584 0</inkml:trace>
  <inkml:trace contextRef="#ctx0" brushRef="#br0" timeOffset="50374.37">10607 11621 36863 0,'-5'0'1632'0,"0"0"336"0,2 0-1584 0,2 3-384 15,0 0 0-15,1-1 0 0,-1 4 464 0,0 0 16 16,-1 10 0-16,-1 4 0 0,1 8-336 0,-2 4-144 15,1 4 128-15,1 6-128 0,0 6 320 0,-1 4-32 16,1 4 0-16,1-2 0 0,1 4 80 0,0-3 16 16,1 2 0-16,0-5 0 0,4 0-128 0,0-4-32 15,1-3 0-15,2-3 0 0,0-8-224 0,2-5 128 16,0-1-128-16,1-5 0 0,-11-23 0 0,28 39-128 0,-28-39-16 16,0 0 0-1,0 0-1648-15,64 20-336 0,-47-26-64 0,-1-5-14128 0</inkml:trace>
  <inkml:trace contextRef="#ctx0" brushRef="#br0" timeOffset="50656.87">10987 11561 19343 0,'-6'3'1728'0,"2"1"-1392"16,0-2-336-16,3 0 0 15,0 2 2112-15,-2-1 336 0,-3 5 80 0,-3 6 16 0,-3 3-96 0,-2 6-16 16,1 2 0-16,1 4 0 0,2-1-976 0,0 5-208 16,3 2-32-16,-1 2-16 0,3 5-688 0,-1 3-128 15,2 1-16-15,0-2-16 0,2 2-128 0,1-1-32 16,2-1 0-16,1 0 0 0,4 0-192 0,1 2 128 16,1-5-128-16,2 0 0 0,1-2 0 0,1-6 0 15,-12-33 0-15,27 54 0 0,-27-54 0 0,31 43-208 16,-31-43 16-16,0 0 0 15,51 54-528-15,-51-54-112 0,0 0 0 0,0 0-11408 16,64 28-2288-16</inkml:trace>
  <inkml:trace contextRef="#ctx0" brushRef="#br0" timeOffset="51001.41">11326 12242 37775 0,'-2'0'1664'0,"1"0"368"15,0 1-1632-15,1-1-400 0,0 0 0 0,0 2 0 16,1-2 640-16,0 3 64 0,0 3 0 0,1 2 0 0,0 3-512 16,1 1-192-16,-1 2 128 0,-1 0-128 0,0 3 128 0,0 0-128 15,1-3 128-15,0 1-128 0,0 0 0 0,-1-5 0 16,2 0 128-16,0-3-128 16,0-2-448-16,0-2-128 0,2-3-32 0,-2 0 0 15,1-2-1584-15,0-2-320 0</inkml:trace>
  <inkml:trace contextRef="#ctx0" brushRef="#br0" timeOffset="51198.24">11346 11847 31327 0,'-5'0'2784'0,"0"0"-2224"0,3 0-560 0,1 0 0 15,1 0 1200-15,-1 0 128 0,-2 0 16 0,-1 2 16 16,0-1-880-16,-1-1-176 0,2 2-48 0,-1-2 0 15,3 3-512-15,0-3-96 0,1 1-32 0,1-1 0 32,1 2-656-32,0-2-144 0,1 2-32 0,0-1-13456 0</inkml:trace>
  <inkml:trace contextRef="#ctx0" brushRef="#br0" timeOffset="51507.06">11559 12243 32255 0,'0'19'1424'0,"1"-5"304"0,1-2-1392 0,-1-5-336 0,1-3 0 0,-1-1 0 15,1 2 608-15,3 1 48 0,0 5 16 0,2 3 0 0,1-2-224 0,-1-3-64 16,-1-1 0-16,-1-5 0 0,0-1 80 0,1-2 16 16,-1-2 0-16,0 1 0 0,-1-3 96 0,1 0 0 15,0-4 16-15,1 2 0 0,0-2-336 0,0-1-80 16,2 0-16-16,0-1 0 15,1 1-528-15,-1 2-96 0,1 2-32 0,-1 0 0 16,0 4-208-16,0 1-64 0,0 1 0 0,-1 4 0 0,0 1 640 0,0 0 128 16,0 2 0-16,-2-1 0 0,2 0 384 0,-1 2 80 15,0 1 16-15,0-1 0 0,1 0-304 0,-3-1-176 16,2 1 192-16,-2-3-192 16,2 1-320-16,-2-1-160 0,2 1-32 0,-1-2-16 15,1 3-2000-15,-3-2-400 0,1 0-80 0,-1 0-10048 0</inkml:trace>
  <inkml:trace contextRef="#ctx0" brushRef="#br0" timeOffset="51938.42">12112 12336 24703 0,'-1'-3'544'16,"-2"2"112"-16,1-1 32 0,1 0 0 0,0 1-560 0,0-2-128 0,-1 1 0 0,-2-1 0 0,0-3 1440 0,-4 0 256 16,-1-2 48-16,-1 4 16 0,1 0-288 0,1 1-48 15,0 3-16-15,1 3 0 0,1-1-464 0,2 4-112 16,-1 2 0-16,3 0-16 0,1 1-208 0,0 3-32 16,3-1-16-16,1 0 0 0,2 0-352 0,1-2-64 15,1 2-16-15,-7-11 0 0,0 0-128 0,0 0 0 16,39 35 0-16,-39-35 0 0,0 0-256 0,0 0 80 15,51 39 16-15,-51-39 0 0,0 0 160 0,43 37 0 16,-43-37 0-16,0 0 128 0,49 44 48 0,-49-44 16 16,0 0 0-16,45 49 0 0,-45-49-192 0,0 0 192 15,36 45-192-15,-36-45 192 0,0 0 64 0,24 42 32 16,-20-25 0-16,0 0 0 0,-2 1 64 0,-2 1 16 16,-1-1 0-16,-1-2 0 0,-3 3-48 0,0-2 0 0,-3 1 0 15,-2-1 0-15,-1-1 64 0,-2-1 0 0,1-2 0 0,-3 0 0 16,0 0-192-16,-3-4-16 0,1-1-16 15,1-5 0-15,-2 0-288 0,1-3-64 0,0-1-16 0,2-3 0 32,2-3-752-32,2-1-128 0,2-1-48 0,5 0-18496 0</inkml:trace>
  <inkml:trace contextRef="#ctx0" brushRef="#br0" timeOffset="52518.28">13170 11666 10127 0,'-6'-3'896'0,"2"0"-704"0,1 1-192 0,2 2 0 0,0 0 1856 0,-1 0 320 15,-1-1 80-15,-4-1 16 0,-2 2 1184 0,0 0 224 16,0 3 48-16,0 3 16 0,2 2-992 0,2 0-208 16,-1 6-48-16,4 0 0 0,0 6-1600 0,2 3-336 15,2 2-64-15,0 3-16 0,3 4-336 0,0 2-144 16,2 4 128-16,1-3-128 0,0-1 144 0,1 0-144 16,1-4 160-16,0-3-160 0,-10-27 208 0,24 42-48 15,-24-42-16-15,0 0 0 0,40 37-144 0,-40-37 0 0,0 0 144 0,0 0-144 16,61 6 0-16,-45-10 0 0,3-4 0 0,0-3 0 15,0-1 0-15,-1 1 0 0,1 0-160 0,-2-1 160 16,0 6-160-16,-3-2 160 0,2 5-128 0,-4 0 128 16,-12 3 0-16,0 0-160 0,0 0 160 0,51 17 0 15,-51-17-176-15,0 0 176 0,39 37-160 0,-39-37 160 16,0 0 0-16,35 39-144 0,-35-39 144 0,0 0 0 16,0 0 0-16,42 40 0 0,-42-40 0 0,0 0-128 15,0 0 128-15,0 0 0 0,52 17 0 0,-43-17 0 16,0-2 0-16,0-2 0 0,0 1 0 0,-2-3 0 15,1-1 0-15,-1-1 0 0,2-2 128 0,-1-4-128 16,1 1 240-16,-1-4-32 0,2 2 0 0,1-7 0 16,-1 2-32-16,1-2-16 0,-1-1 0 0,1-3 0 15,-1 1-160-15,0 0 192 0,-1-3-192 0,0-1 192 0,0 1-192 0,-1-3 0 16,-1-1 0-16,1 1 128 0,-1 3-272 0,0 0-64 16,-1 0-16-16,0 5 0 15,1 1-320-15,-2-1-64 0,1 3-16 0,-2 3-11952 16,2 1-2400-16</inkml:trace>
  <inkml:trace contextRef="#ctx0" brushRef="#br0" timeOffset="52957.38">14145 11948 22111 0,'5'13'976'0,"-1"-8"208"0,0 3-944 0,1-5-240 0,-2 0 0 0,1-3 0 16,0 2 144-16,3-1-16 15,-7-1 0-15,0 0 0 0,0 0 1024 0,61 8 208 0,-61-8 48 0,0 0 0 16,45-9 528-16,-32 1 112 0,-1 2 32 0,-2-1 0 16,1 0-512-16,-3-1-96 0,0-1-32 0,-1-2 0 15,0 3-800-15,-2-1-176 0,0 0-16 0,-2 1-16 16,-2 2-224-16,-1-2-32 0,-1 2-16 0,-2 1 0 15,-3-1-160-15,1 1 128 0,-3 1-128 0,-1-1 128 16,-1 2-128-16,-3 2 160 0,2-1-160 0,-2 4 160 16,0 2-160-16,-2 1 128 15,-1 4-128-15,2 2 128 0,-1 1-128 0,2 2 0 0,0 3 144 0,-1 0-144 16,2-1 128-16,2 1-128 0,0 0 128 0,2-2-128 0,1 2 0 16,3-1 0-16,1-2 0 0,1 1 128 0,1-1-128 15,2 0 0-15,3 0 128 0,0 0-128 0,2-2 0 16,-6-12 128-16,0 0-128 0,0 0 0 0,38 39 0 0,-38-39 0 15,0 0 0-15,0 0 0 0,67 26 0 0,-67-26-160 16,0 0 160-16,61 3-208 16,-61-3-208-16,44-6-32 0,-44 6-16 0,45-12 0 15,-45 12-1216-15,46-17-240 0</inkml:trace>
  <inkml:trace contextRef="#ctx0" brushRef="#br0" timeOffset="53549.01">14685 11961 29487 0,'-2'5'1296'0,"1"1"288"0,1-2-1264 0,1-3-320 0,1 4 0 0,0-4 0 0,2 1 208 0,-1 1-16 16,4 5 0-16,-7-8 0 0,0 0 688 0,0 0 128 15,43 34 16-15,-43-34 16 0,0 0 192 0,0 0 48 16,56 9 0-16,-56-9 0 0,0 0-448 0,44-14-64 16,-44 14-32-16,28-12 0 0,-15 2-432 0,-2 0-96 15,1 0-16-15,-3-2 0 0,0-2-32 0,-2 3-16 16,-1-1 0-16,-3 1 0 0,-1-1-144 0,-3 5 0 16,0-2 144-16,-5 3-144 0,1 1 0 0,-4-1 0 15,-1 4 0-15,-4-2 128 0,1 4-128 0,-4-2 144 16,-1 2-144-16,-1 0 160 0,0 2-160 0,-1 2 128 15,2 1-128-15,2 3 128 0,2 3-128 0,0 0 0 0,-1 6 144 16,1 0-144-16,2 1 0 0,-1 1 128 16,4-1-128-16,-1 2 0 0,4-1 0 0,0 1 128 0,3 0-128 0,-1 0 0 15,3-1 0-15,1-1 0 0,4 1 0 0,-1-3 0 16,4 2 0-16,0 1 0 0,-7-19 0 0,0 0 0 16,35 48 0-16,-35-48 0 0,0 0 0 0,49 39 0 15,-49-39 0-15,0 0 0 0,58 18 0 0,-58-18 0 16,0 0 0-16,64 0 0 0,-64 0-160 0,44-11 160 15,-21 2-496 1,-1-2 16-16,0-4 0 0,-2 1 0 0,1-5-1472 0,-3-1-288 0</inkml:trace>
  <inkml:trace contextRef="#ctx0" brushRef="#br0" timeOffset="54002.24">15142 11349 35007 0,'-9'7'1552'0,"2"-2"320"0,3 1-1488 0,0-1-384 0,4-2 0 0,0 0 0 0,0 3 384 0,0-1 16 16,1 9 0-16,0 1 0 0,2 8 240 0,1 1 32 15,1 2 16-15,1-1 0 0,1 3 32 0,0 1 16 16,0-1 0-16,1 0 0 0,0 3-160 0,0-2-48 15,0 2 0-15,1 0 0 0,-9-31-112 0,15 57-32 16,-8-32 0-16,0 3 0 0,-7-28-128 0,12 50-16 0,-12-50-16 16,12 46 0-16,-12-46-96 0,13 43 0 0,-13-43-128 0,11 33 192 15,-11-33-192-15,0 0 0 0,14 43 128 0,-14-43-128 16,0 0 0-16,0 0 0 0,12 36 0 0,-9-30 0 16,-2-1 128-16,0-1-128 0,1-2 0 15,0-4 0-15,1 2 128 0,0-6-128 0,-1 3 0 0,2-3 0 16,-1-1 144-16,1-6-144 0,1 2 128 0,0-3-128 15,2-2 0-15,0 0 128 0,1 1-128 0,1-3 0 16,1 1 0-16,0-2 0 0,1 1 0 0,0-2 0 16,1-2 0-16,0 3 0 0,0-1 0 0,0 2 0 15,-1-1-304-15,-1 1 64 0,0 1 16 0,-1 1 0 16,-2 2-192-16,1 0-32 0,-2 0-16 0,1 0 0 16,-1 3-96-16,-1 2-16 0,1-2 0 0,-2 2 0 15,1 1-704-15,-2 1-160 0,-1 2-32 0,-1 0-15744 16</inkml:trace>
  <inkml:trace contextRef="#ctx0" brushRef="#br0" timeOffset="54232.84">15479 11988 33167 0,'-1'14'2944'0,"1"-2"-2352"15,1-4-464-15,0-2-128 0,0-3 1536 0,0 5 272 16,2 10 64-16,1 6 16 0,1 10-1040 0,1-2-208 15,1-2-32-15,-2-4-16 0,1-4-368 0,-6-22-80 16,11 39-16-16,-11-39 0 0,0 0 16 0,17 43 0 16,-17-43 0-16,0 0 0 0,0 0-144 0,0 0 0 0,0 0-160 0,39 34 160 31,-32-34-672-31,0 0-32 0,1-3-16 0,1-2-17584 0</inkml:trace>
  <inkml:trace contextRef="#ctx0" brushRef="#br0" timeOffset="72299.11">2958 14706 11055 0,'-10'-2'976'0,"3"2"-784"0,0-1-192 0,2-2 0 16,3 3 2032-16,1-2 352 0,0 2 80 0,-2-3 16 15,-2 1-224-15,1-2-32 0,-2-1-16 0,3-1 0 16,1 3-320-16,0-3-64 0,2 3-16 0,3-2 0 16,0 0-496-16,3 1-96 0,-1-1-32 0,3-1 0 15,0 1-432-15,2-2-96 0,1 1-16 0,1-1 0 16,2 1-272-16,0-2-64 0,2 3-16 0,2-2 0 0,0 1-96 0,0 1-32 15,0 1 0-15,1 2 0 16,-2 0-160-16,0 2 160 0,-2 2-160 0,-1 0 160 0,-2 2-160 16,-2 1 192-16,2 2-192 0,-2 1 192 0,-1 3-32 0,-2 0 0 15,0 1 0-15,-3 4 0 0,0 1 816 0,-4 1 176 16,0 4 16-16,-3-2 16 16,1-3-1712-16,-3 5-352 0,-3 7-64 0,-2 5-16 0,-3 0 816 0,0 2 144 15,0 1 0-15,-1 0 0 0,2-3 0 0,0-3 0 16,-1-1 128-16,2 0-128 0,1-6 0 0,0-2 0 15,2-2 0-15,2-2 0 0,1-1 0 0,2-4 0 16,1-1 0-16,2-3 0 0,0 2 0 0,1-2 0 16,2 0 128-16,-1-2-128 0,2 1 0 0,-1-4 0 15,1 1 0-15,2-3 0 0,2-1 0 0,0 2 0 0,1-3 0 16,0 0 0-16,1-3 0 0,0 3 192 0,2-3-192 16,0-2 192-16,2 1-192 0,0-1 192 0,2-3-192 0,-1 2 192 15,0 1-192-15,-1-1 0 0,0 3 0 0,-1-3 0 16,2 3 0-16,-2 1 0 0,0-1-192 0,0 2 192 31,-1-1-912-31,-1 2-64 0,1 0-16 0,-2 0-18160 0</inkml:trace>
  <inkml:trace contextRef="#ctx0" brushRef="#br0" timeOffset="72484.73">3630 15166 37775 0,'3'1'1664'0,"-1"1"368"0,1-2-1632 0,-1 1-400 0,1-1 0 0,-2 0 0 0,2 2 896 16,0-2 80-16,2 4 32 0,2-2 0 0,-2 4-432 0,0-3-64 15,-1 1-32-15,-2 0 0 0,-1-2-352 0,1-1-128 16,-2-1 0-16,0 0 0 16,0-1-384-16,0-4-192 0</inkml:trace>
  <inkml:trace contextRef="#ctx0" brushRef="#br0" timeOffset="73265.37">4888 14276 34095 0,'-15'-2'3024'0,"3"-1"-2416"16,3 0-480-16,4 3-128 0,-1-1 976 0,-5-1 176 0,-9 2 48 0,-11-2 0 16,-7 2-512-16,-1 4-112 15,2 3 0-15,4 4-16 0,6 4-320 0,2 1-64 0,4 3-16 0,3 1 0 16,3 1-32-16,2-1-128 0,4 0 192 0,2-4-64 15,2 1-128-15,3 2 160 0,2-1-160 0,2-1 160 16,3 2-160-16,2-2 0 0,3-2 144 0,2 2-144 16,-12-17 0-16,0 0 0 0,52 48 0 0,-52-48 0 15,0 0 128-15,67 45-128 0,-67-45 128 0,0 0-128 16,72 47 160-16,-72-47-32 0,0 0-128 0,68 46 192 16,-68-46-192-16,0 0 144 0,58 47-144 0,-58-47 128 15,0 0-128-15,43 49 192 0,-33-32-192 0,-2 0 192 16,-4-1-32-16,-1-1 0 0,0-2 0 0,-4 0 0 15,-1-2 112-15,-2 0 32 0,-2 2 0 0,-1-4 0 0,-2 2 16 16,-3-4 16-16,0 1 0 0,-2-2 0 0,-4-3-128 0,0-3-16 16,-2 2-16-16,0-4 0 15,0 1-176-15,-1-4 0 0,0 4 0 0,2-3 0 0,2 0 0 0,1 2 0 16,1-1 0-16,4-1 0 16,2 2-576-16,-1-3-32 0,3 1-16 0,1 1 0 15,1-2-336-15,3 0-80 0,1 2-16 0,2-3-17552 16</inkml:trace>
  <inkml:trace contextRef="#ctx0" brushRef="#br0" timeOffset="73765.74">5111 14752 22111 0,'-1'4'976'0,"0"-1"208"0,1 1-944 0,1-2-240 0,1-1 0 0,-1 1 0 16,1-2 1632-16,1 4 288 0,2 4 48 0,4 0 16 16,3 3-96-16,-1-5-16 0,1 2 0 0,-1-5 0 15,0 1-736-15,0-4-160 0,3-1-16 0,-1-5-16 16,2 2-320-16,-1-3-64 0,1-1-16 0,-2-1 0 15,-1-2-176-15,0 0-48 0,-1 0 0 0,-2-2 0 0,0 0 32 0,-2 1 0 16,1-2 0-16,-2 1 0 16,-1 1-80-16,-1-3-16 0,-2 2 0 0,-1-1 0 0,-2 4-256 0,-2 0 160 15,-2 1-160-15,-3 0 128 0,-2 2-128 0,-3 1 0 16,-2 3 144-16,-1 0-144 0,-3 3 0 0,0 3 144 16,-1 2-144-16,1 4 0 0,1 0 0 0,1 5 0 15,1 2 0-15,2 2 0 0,2 1 0 0,-1 1 0 16,2-1 0-16,2 2 0 0,3 2 0 0,0 1 0 15,4-4 0-15,1 3 0 0,2 0 0 0,2-1 0 16,3-2 0-16,2-1 0 0,0-1 0 0,4-2 0 16,-1-2 0-16,-11-14 0 0,0 0 0 0,0 0 0 15,59 46 0-15,-59-46 0 0,0 0 0 0,0 0 0 16,72 17 0-16,-53-17 0 0,-2-2 0 0,1-2 0 0,1 2 0 16,-1-1 0-16,0-3-256 0,0-3 0 0,-3-2 0 15,0-2 0 1,-2-2-256-16,-1 1-48 0,1-3-16 0,-2 0-12160 0,0-3-2448 0</inkml:trace>
  <inkml:trace contextRef="#ctx0" brushRef="#br0" timeOffset="74225.03">5620 14741 25791 0,'0'15'2304'0,"0"0"-1856"0,1-6-448 0,0-2 0 16,2-1 1824-16,-1 5 272 0,1 13 48 0,3 7 16 15,3 20-736-15,1 8-144 0,-1-6-16 0,0-2-16 16,-2 0-800-16,1-6-144 0,-2-5-48 0,-1-4 0 16,-1-4-256-16,0-2 0 0,-1-1 0 0,1-1 0 0,0-5 256 0,0-5-64 15,-1-5-16-15,0 0 0 0,1-4-176 0,-2-3 0 16,-1-5 0-16,0-1 0 0,-1-1 0 0,0-5 0 16,-1-2-224-16,0-3 80 15,-1-3-624-15,-2-3-128 0,1-1-32 0,-1-3 0 16,-2 0-48-16,-1-4-16 0,2-3 0 0,-3-3 0 15,-1-4 304-15,-2-4 64 0,1 0 16 0,-1-3 0 16,-2-4 32-16,2-4 16 0,1 1 0 0,1-2 0 0,2 3 352 0,5 1 64 16,6 3 16-16,1 5 0 0,5 8 448 0,1 3 112 15,2 2 16-15,-1 6 0 0,-1-1 992 0,0 3 208 16,2 5 32-16,-5 0 16 0,2 2-432 0,-2 3-96 16,-1 5-16-16,0 1 0 0,-2 4-576 0,0 4-128 15,-2 2-32-15,-2 0 0 0,1 7-192 0,-3 2-32 0,-1 3-16 0,0 0 0 16,-3 2-16-16,-1 4 0 0,-3 0 0 0,-1 1 0 15,-1 1-160-15,-1 0 160 0,-1 0-160 0,1-2 160 16,1-3-160-16,-2 2 0 0,1-4 0 0,1-2 128 16,1-2-128-16,1-3 0 0,2-3 0 0,2-2 0 15,-1-3-192-15,3-1-80 0,-1-2-16 0,3-3-18400 16</inkml:trace>
  <inkml:trace contextRef="#ctx0" brushRef="#br0" timeOffset="74518.64">5969 13839 31327 0,'-6'2'2784'0,"1"-1"-2224"0,1-1-560 0,2 2 0 0,2 1 1680 0,0-2 240 16,0 3 32-16,0 3 16 0,-2 4-976 0,1 4-192 15,1 7-32-15,0 6-16 0,1 1-464 0,2 6-96 16,-1 8 0-16,1 2-16 0,2 0-32 0,0 3 0 16,1 0 0-16,1 6 0 0,-1 1 0 0,1 3 0 15,1 0 0-15,-2 0 0 0,1-4-144 0,0-6 160 16,0 0-160-16,0-6 160 0,1-4-160 0,1-5 0 16,0-5 0-16,-9-28 0 0,18 45 0 0,-18-45-256 15,0 0 64-15,0 0 16 16,0 0-720-16,45 40-160 0,-39-40-32 0,1-3-16688 0</inkml:trace>
  <inkml:trace contextRef="#ctx0" brushRef="#br0" timeOffset="74736.46">5873 14373 41471 0,'-5'5'1840'0,"3"-4"368"0,2 1-1760 0,2 0-448 0,0-2 0 0,3-2 0 16,-1 2 224-16,5 0-32 0,5-2-16 0,5-1 0 16,4 0-176-16,1 0 0 0,1 0 144 0,-2 0-144 0,0 1 0 0,-2-1 0 15,-21 3 0-15,46-6 0 16,-25 5-256-16,-2-3-128 0,0 4-32 0,-3-4-11872 16,0 4-2368-16</inkml:trace>
  <inkml:trace contextRef="#ctx0" brushRef="#br0" timeOffset="74910.23">6503 14709 34095 0,'-7'11'3024'0,"4"-3"-2416"15,-1-1-480-15,3-5-128 0,1 2 1136 0,0-6 208 16,3 0 32-16,-5 0 16 15,2-1-3408-15,0-6-672 0,3-14-144 0</inkml:trace>
</inkml:ink>
</file>

<file path=ppt/ink/ink25.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35:37.580"/>
    </inkml:context>
    <inkml:brush xml:id="br0">
      <inkml:brushProperty name="width" value="0.05292" units="cm"/>
      <inkml:brushProperty name="height" value="0.05292" units="cm"/>
      <inkml:brushProperty name="color" value="#FF0000"/>
    </inkml:brush>
  </inkml:definitions>
  <inkml:trace contextRef="#ctx0" brushRef="#br0">18949 8925 10127 0,'-3'-8'896'0,"1"2"-704"0,1 1-192 0,1 2 0 15,0-1 1152-15,-1-1 192 0,-1-5 32 0,-1-6 16 16,0-5 656-16,-2 1 128 0,1 0 16 0,-1 6 16 16,2 4 96-16,-1 2 32 0,0 3 0 0,1 3 0 15,-1 1-336-15,2 2-64 0,1 4-16 0,1 3 0 16,-1 4-1024-16,2 7-224 0,1 9-32 0,1 5-16 15,0 5-432-15,3 5-64 0,-3 5-128 0,1 6 176 16,1 1-176-16,-2 2 0 0,-1 6 144 0,-1-1-144 16,-1 0 128-16,-2-3-128 0,0-4 128 0,-1-5-128 15,-1-8 0-15,3-2 128 0,0-6-128 0,1-6 0 0,-1-5 0 0,2-4 0 16,-1-4 0-16,1-4 0 0,-1-2 0 0,0-4 0 16,0-5 0-16,-1 0 0 0,2-1 128 0,-2-4-128 15,1-3 160-15,0-7-160 0,-1-1 176 0,0-5-176 16,-1-3 192-16,-2-5-192 0,0-2 0 0,-2-5 0 15,0 1 0-15,-1-7 0 0,-1 0 144 0,1-3-144 16,0-1 0-16,0-2 144 0,1 0-144 0,2 2 0 16,2 0 0-16,0 0 128 0,5 7-128 0,0-1 0 15,4 3 0-15,-1 3 0 0,0 1 0 0,0 4 0 16,-2 3 0-16,-1 1 0 0,2 2 0 0,-3 4 0 16,3 5 0-16,-3 2 0 0,0 3 144 0,-1 6-144 15,0 1 160-15,-1 2-160 0,1 2 128 0,-1 4-128 16,1 4 0-16,-1 9 0 0,2 4 0 0,-1 11 0 0,-1 5 0 0,1 9 0 15,0 2 0-15,0 5 0 0,-1 6 0 16,0 1 0-16,0 3 0 0,-1-2 128 0,0-1-128 0,-1-3 0 16,0-5 0-16,2-8 0 0,0-5 0 0,3-3 0 15,-1-5 0-15,2-5 0 0,0-4 0 0,0-5 0 16,2-5 0-16,-1-3 0 0,1-2 0 0,0-6 0 16,-2-1 0-16,0-4 0 0,1-4 0 0,-3-2 0 15,2-4 208-15,1-25 96 0,-4 12-160 16,-1-4-16-16,-1-6 0 0,-1-3 0 0,-1-3 0 15,-2-5 0-15,-2-4-128 0,1-7 192 0,-3-4-64 16,0-6-128-16,-1-1 0 0,2 0 0 0,0 1 128 16,3 7-128-16,1 3 0 0,2 5 0 0,2 6 0 15,0 7 0-15,1 8-144 0,-1 5 144 0,0 6 0 16,0 6 0-16,-1 6 0 0,2 4 0 0,-1 2 0 0,0 4 0 16,-1 5-128-16,-1 3 128 0,0 4 0 0,-1 7 0 15,2 8 0-15,-1 7 0 0,-1 6 0 0,-1 6 0 0,1 1 0 16,-2 7 0-16,1-1 0 0,1 0 0 0,-1 4 0 15,1 0 0-15,0-2 0 0,-1-3 0 0,0-1 0 16,-1-5 0-16,1-2 0 0,-2-7 0 0,2-4 0 16,0-3 0-16,2-5 0 0,1-5 0 0,1-2 0 15,0-6 0-15,1-3 0 0,0-4 0 0,0-3 128 16,2-3-128-16,-2-2 0 0,1-1 0 0,0-5 176 16,0-3-176-16,1-4 160 0,-1-5 32 0,0-5 0 15,0-4 0-15,1-5 0 0,-2 2-192 0,0-10 128 16,-1 1-128-16,0-4 128 0,-2-4-128 0,1-3 0 0,-1 0 0 15,1 1 0-15,1 4 0 0,1 1 0 0,1 5 0 16,-1 3 0-16,2 4-128 0,-1 2 128 0,2 3 0 16,-2 4 0-16,2 5 0 0,-2 3 0 0,2 6 0 15,-2 2 0-15,-1 4 0 0,-1 4 0 0,-1 1 0 0,1 4 0 16,-1 2 0-16,0 6 0 0,-1 5 0 0,2 4 0 16,-2 9 0-16,2 6 0 0,0 6 0 0,-1 1 128 15,0 4-128-15,0 6 0 0,0 2 0 0,0 1 0 16,0 0 0-16,-1-2 0 0,-1 0 0 0,1-4 0 15,0-3 0-15,0-5 0 0,1-8 0 0,-1-3 0 16,4-4 0-16,0-8 0 0,2-2 128 0,1-5-128 16,1-2 0-16,0-5 0 0,1-4 0 0,0-2 0 0,0-2 0 0,0-6 0 15,1-3 0-15,-2-4 0 16,1-5 0-16,-1-2 0 0,0-7 144 0,-1-7-144 0,0-1 0 16,0-5 0-16,-1-4 0 0,0-5 0 0,-1-5 0 0,-2-5 0 15,0-2 0-15,-1-2 0 0,-1 2 0 0,0-1 0 16,0 4 0-16,0 4 0 0,0 5 0 0,0 3 0 15,1 3 0-15,0 8-128 0,1 3 128 0,-1 9-128 16,1 4 128-16,0 5-128 0,-1 5 128 0,1 2 0 16,1 6-144-16,-1 1 144 0,0 4 0 0,-2 7 0 15,1 2 0-15,-1 6 0 0,2 5 0 0,0 7 0 16,-1 10-144-16,2 7 144 0,0 5 0 0,-1 7 0 16,0 1 0-16,1 5 0 0,1 3 0 0,-1 7 0 15,-1 1 0-15,1 2 0 0,-2 2 0 0,-1-8 0 16,0-1 0-16,0-5 0 0,1-5 0 0,0-6 0 0,0-9 0 15,2-9 0-15,0-4 0 0,3-7 0 0,0-2 0 0,2-7 0 32,1-1-544-32,0-6-48 0</inkml:trace>
</inkml:ink>
</file>

<file path=ppt/ink/ink26.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40:40.6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4169E1"/>
    </inkml:brush>
  </inkml:definitions>
  <inkml:trace contextRef="#ctx0" brushRef="#br0">20524 997 5519 0,'-11'-10'496'0,"0"1"-496"0,3 3 0 0,2 3 0 16,1-2 384-16,-6-1 0 0,-8-7-16 0,-14-8 0 15,-8-2 144-15,-5-5 16 0,-1 6 16 0,3 2 0 16,2 1 576-16,1 2 112 0,3 2 32 0,-2 1 0 15,1-1 16-15,0 2 0 0,0 1 0 0,-1-2 0 16,-3 2-240-16,0-1-32 0,-2-2-16 0,-3 1 0 16,-1-3-304-16,-1 1-64 0,0 2-16 0,-4-1 0 15,-2 2-48-15,-4 1-16 0,0 1 0 0,-4-3 0 16,6 3-160-16,-2 2-16 0,3 3-16 0,-2 5 0 16,-1 2-224-16,0-1-128 0,-1 0 160 0,2 0-160 15,7 3 176-15,-3-3-176 0,-1 3 192 0,-2 3-192 16,1 3 448-16,-2-2-32 0,0-1 0 0,-2 2 0 15,2-5-240-15,-1 4-48 0,1 3-128 0,-3-1 192 0,-1 0-192 16,-2-2 0-16,1 1 0 0,0-3 0 0,-1 3 144 16,1-1-144-16,2 2 128 0,-1 0-128 0,2-1 240 0,1 1-48 15,2 2 0-15,5-2 0 0,3 2 832 0,-1 4 176 16,-2 0 16-16,1 2 16 16,-1-1-1648-16,2 0-336 0,2 3-64 0,1-1-16 0,2 1 832 0,-1 1 0 15,0 0 0-15,-1 1 0 0,0 1 0 0,0-2 144 16,2-1-144-16,2-1 128 0,3-1-128 0,-2 1 0 15,1 3 144-15,0-1-144 0,0 2 208 0,1 0-16 16,1 1-16-16,4-6 0 0,3-1 192 0,-3 2 32 16,-2 1 16-16,0 1 0 0,4-2-288 0,1 4-128 15,0-2 0-15,0 3 128 0,2-1 64 0,3-2 16 16,2 2 0-16,3 1 0 0,2-3 192 0,2 0 48 16,0 0 0-16,2-1 0 0,1-1-192 0,3 1-48 15,2 1 0-15,1-1 0 0,1-1-80 0,2 1-128 16,2-2 176-16,0 0-176 0,2 6 256 0,2-1-48 0,0-2-16 0,1 2 0 15,1 2-48-15,0-2-16 0,1 3 0 0,-1 0 0 16,2 1-128-16,0-3 192 0,0 2-192 0,0 1 192 16,1-1-192-16,0-2 0 0,1 2 144 0,0 1-144 15,0-4 0-15,0 3 144 0,3 0-144 0,-1 1 0 16,1 0 144-16,-2 2-144 0,2-3 0 0,-8-25 144 16,18 59-144-16,-18-59 0 0,21 61 144 0,-21-61-144 15,0 0 128-15,35 85-128 0,-35-85 160 0,0 0-160 16,36 79 128-16,-26-52-128 0,-10-27 0 0,29 60 144 15,-29-60-144-15,0 0 0 0,45 85 0 0,-45-85 0 0,0 0 0 16,49 81 0-16,-49-81 0 0,0 0 0 0,58 88 128 16,-58-88-128-16,41 62 0 0,-41-62 128 15,43 60-128-15,-43-60 0 0,46 56 0 0,-46-56 128 0,49 53-128 0,-49-53 128 16,52 52-128-16,-52-52 128 0,55 48-128 0,-55-48 0 16,56 39 144-16,-56-39-144 0,60 40 0 0,-60-40 128 15,66 37-128-15,-66-37 0 0,76 39 0 0,-76-39 128 16,77 34-128-16,-40-18 0 0,-3-4 128 0,-34-12-128 15,78 28 128-15,-35-13-128 0,0-1 128 0,4 0-128 16,4 0 160-16,-1-1-160 0,1 0 160 0,-2 0-160 16,1-1 160-16,1 2-160 0,-2-3 128 0,1 0-128 15,3 0 0-15,2 0 0 0,3 1 0 0,0-3 0 16,1 2 0-16,-1-6 0 0,-4 2 0 0,4-1 128 16,5 1-128-16,0-1 0 0,2 2 0 0,-3-5 0 15,3-2 128-15,-2 1-128 0,-3-2 0 0,3 3 0 0,6 0 128 0,-1-1-128 16,0-2 0-16,-4-2 0 0,-2 2 0 0,6 0 0 15,4 3 128-15,1-4-128 0,-2-1 0 0,-3 0 0 16,-3 1 1744-16,3-2 256 0,5 1 48 0,-1 1 16 31,0-2-3280-31,-5-2-672 0,1-1-128 0,3-2-32 0,4 2 1664 0,0-3 384 0,-1 1 0 0,-3 0 0 16,-6-4 0-16,4 1 0 0,7-1 0 0,-1-1 0 16,1-1 0-16,-2-3 0 0,-4 3 0 0,2-3 0 15,-2-1 0-15,0-2 0 0,1 1 0 0,-5-1 0 16,-6 0 0-16,3-2 0 0,4 2 0 0,1-3 0 15,-1 3 128-15,-1-4-128 0,-3-2 0 0,-3 0 0 16,-3 1 0-16,0-3 0 0,1 0 0 0,-2-3 0 16,-2-1 0-16,0 1 0 0,-3-2 0 0,-2-2 0 0,-2 2 832 0,0-4 176 15,3 3 16-15,-2 0 16 16,-1 0-1648-16,-3 0-336 0,-4-2-64 0,-3 1-16 16,-3-2 832-16,-2 2 192 0,-2 0 0 0,-5 2 0 0,-1 1 0 0,-2-1 0 15,-1 1 0-15,-4-2 0 0,-2 4 0 0,-4 1 0 16,-4 0 0-16,-1-1 0 0,-3-1 192 0,0 2-64 15,-3-4 0-15,-3 2-128 0,1 0 208 0,-2-1-64 16,-2-1-16-16,-1 1 0 0,0-2-128 0,-2 0 160 16,-2 0-160-16,-3-2 160 0,0 2-160 0,-2-3 0 15,0 0 0-15,-1-4 128 0,-5 1-128 0,-1-3 0 16,-3 1 0-16,-1-1 128 0,0 3-128 0,-4-1 0 16,-2-2 0-16,-4 0 128 0,-1-2-128 0,-4 1 0 0,-2 1 0 15,-3 3 0-15,-3-2 896 0,-7 3 112 0,-6 0 16 16,-8 2 0-1,-2 0-1696-15,-7 0-336 0,-3 3-64 0,-5 0-16 0,-3-1 704 0,0 4 128 0,3 1 16 0,-7 4 16 32,-4 4-272-32,-2 2-48 0,-3 2-16 0,-4 2 0 15,-3 8-1232-15,-8 2-240 0,-6 6-48 0,-3 9-14640 0</inkml:trace>
  <inkml:trace contextRef="#ctx0" brushRef="#br0" timeOffset="3701.9">26575 1147 28559 0,'0'-3'2544'0,"0"3"-2032"15,0-2-512-15,0 2 0 16,1 0-352-16,-1 0-160 0,0 0-48 0,0-1 0 15,0 1 1504-15,0 0 288 0,0 3 64 0,-1 3 16 16,-1 3-240-16,1 2-48 0,-2 6-16 0,2 3 0 0,0 2-144 16,0 4-32-16,-1 5 0 0,1 0 0 0,-2 3-352 0,1 0-80 15,0 0-16-15,-1-1 0 0,-1-1-16 0,1-1-16 16,-1-1 0-16,1-3 0 0,1 1-208 0,0-3-144 16,1-2 192-16,-1-1-192 0,4-2 0 0,-2-3 0 15,2-3 0-15,-1 0 0 0,2-2 0 0,-1-2-304 16,3-3 48-16,-2 0 0 15,2-1-1696-15,-2 0-336 0,2-3-64 0,-3-3-13040 0</inkml:trace>
  <inkml:trace contextRef="#ctx0" brushRef="#br0" timeOffset="4047.69">26540 1334 25103 0,'-4'-14'544'0,"2"6"112"0,0-1 32 0,2 3 32 0,3 1-576 0,-2 1-144 0,1 1 0 0,2-5 0 16,2-5 320-16,3-2 48 0,2-2 0 0,3 1 0 15,-1-2 1232-15,1 4 240 0,1 0 48 0,1-1 16 16,0 4-368-16,1 0-80 0,2 0-16 0,-1 2 0 16,1 3-656-16,-2 1-128 0,0-1-16 0,-2 4-16 15,-2 1-304-15,-1 1-64 0,-2 1-16 0,-2-1 0 16,-1 5-80-16,-1-2-16 0,-3 2 0 0,-1 1 0 15,-2 1 0-15,-1 3 0 0,-2-1 0 0,-3 2 0 16,-2 1-16-16,-2 2-128 0,-3 2 192 0,-4 1-64 0,-1 0-128 0,-1 1 0 16,-1-2 144-16,0-1-144 0,2-1 0 0,1 0 0 15,-3 0 0-15,2-3 128 0,2 1-128 0,0-3 0 16,2-2 0-16,-1 2 0 0,3-3-288 0,1-3-32 16,2 2 0-16,2-2 0 15,3-1-1088-15,1-1-208 0,0-1-48 0,3 0-15360 16</inkml:trace>
  <inkml:trace contextRef="#ctx0" brushRef="#br0" timeOffset="9984.85">26877 1478 24879 0,'-2'3'2208'0,"0"0"-1760"16,1-1-448-16,1-1 0 0,0 1 752 0,0 1 64 16,-1 3 16-16,-2 2 0 0,1 6 560 0,0 3 112 15,0 0 32-15,2 3 0 0,0-3-656 0,2-1-128 16,1 1-32-16,2-2 0 0,0 1-48 0,1-3-16 15,3 0 0-15,0-4 0 0,1 0-256 0,2-1-48 16,1-3-16-16,1-1 0 0,1-4-80 0,1-1-32 16,0-4 0-16,-1 0 0 0,1-1-32 0,1-6-16 15,1 1 0-15,1-4 0 0,-2-2-48 0,2-2-128 16,-2 3 192-16,-2-2-64 0,-2 1-128 0,-3 0 0 0,-2 3 0 16,-4-1 128-16,-3 2-128 0,-2 2 0 15,-3-1 0-15,-3 1 128 0,0 2-128 0,-4 2 192 0,-2 0-192 0,-3 1 192 16,0 1-192-16,-3-1 0 0,-2 3 0 15,2 1 0 1,2 2-336-16,0 3-112 0,1 5 0 0,2-3-16 16,1 4-1200-16,3-1-224 0,2 1-48 0,2-1-14032 0</inkml:trace>
  <inkml:trace contextRef="#ctx0" brushRef="#br0" timeOffset="10511.88">27348 1498 25791 0,'-2'0'1152'0,"1"2"224"0,-1 1-1104 0,1-2-272 16,1-1 0-16,-2 2 0 0,2 1 1376 0,-1-1 224 15,0 5 32-15,-1 3 16 0,0 2 400 0,-1 2 96 16,1 0 16-16,1 1 0 0,1-2-1232 0,1 2-240 15,1-4-48-15,1 0-16 0,0-2-272 0,2 0-48 16,1-1-16-16,1-5 0 0,1 2-64 0,1-4-16 16,0-1 0-16,1-1 0 0,2-4-48 0,-1 0-16 15,2-1 0-15,1-3 0 0,-2 2 48 0,0-3 0 16,2 1 0-16,-1-2 0 0,-1 2-192 0,2 0 160 16,-2 2-160-16,-2-1 160 0,0 2-160 0,-2 5 0 15,0-1 0-15,-3 2 0 0,1 2 0 0,-2 1 0 0,0 1 0 16,-1 1 0-16,1 1 0 0,-2 2 0 0,0 3-176 15,0-2 176-15,0 2-144 0,2 2 144 0,0-3-160 16,1 4 160-16,0-5-128 0,1 2 128 0,1-3 0 0,0-2-144 16,2 2 144-16,0-2 0 0,0-3 0 0,1 2-128 15,1-4 128-15,1 1-128 0,-2-2 128 0,-2 0-128 16,4-2 128-16,-1 1 0 0,-1-2 0 0,1 1 0 16,-1-1 0-16,1 1 0 0,-1-2 0 0,0 2 0 15,0-1 0-15,-1-3 0 0,1 3 0 0,-2-1 0 16,1 0 0-16,-1 1 0 0,1-3 0 0,-1 0 0 15,-2 1 0-15,2-1 0 0,0-3 0 0,0 1 0 16,0 2 0-16,-2-4 0 0,0-1 0 0,-1-1 0 0,1 2-192 0,0-3 64 16,-2-2 0-16,1 2 0 15,-1-4-304-15,-1-1-48 0,1 2-16 0,-1-1 0 16,1 0-1088-16,1 3-208 0</inkml:trace>
  <inkml:trace contextRef="#ctx0" brushRef="#br0" timeOffset="13326.75">28386 1452 19343 0,'0'0'1728'0,"0"0"-1392"0,0 0-336 0,0 3 0 15,1-2 704-15,-1-1 80 0,1 2 16 0,0 3 0 16,2 1 928-16,-1 3 192 0,0 0 48 0,1 2 0 16,0-1-240-16,1-1-64 0,0 0 0 0,1-3 0 15,1 1-448-15,-1-3-112 0,3-1-16 0,0-3 0 16,1 0-448-16,0 0-112 0,1-3-16 0,0-3 0 15,-1 1-192-15,0-1-32 0,1-2-16 0,-1-1 0 16,-2-2-32-16,0 0-16 0,-1 0 0 0,-3 0 0 16,-2 1-96-16,-1-1-128 0,-2 0 176 0,-1 2-176 15,-2 0 128-15,-3 1-128 0,-1-2 0 0,-2 1 0 16,-1 1 0-16,0 2 0 0,-2 3 128 0,-1-1-128 16,-1 4 0-16,-1 3 0 0,-1 0 0 0,1 4 0 0,1 1 0 15,-2 3 0-15,-1 0-192 0,1 1 192 0,0 4 0 0,3-2 0 16,1 1-128-16,2-1 128 0,2 2 0 0,0-2 0 15,4 1 0-15,1 2 0 0,2-3 0 0,0 1 0 16,3-2 0-16,1 2 0 0,2-1 0 0,1 2 0 16,3-2 0-16,1 1 0 0,1-1 0 0,1 0 0 15,2-2 0-15,1-1 0 0,3 0 0 0,-16-11 128 16,0 0-128-16,0 0 0 0,72 23 128 0,-50-23-128 16,1 0 0-16,-1-3 0 0,3 0 0 0,0-3 0 15,-1 1 0-15,0-4-144 0,-1 1-112 0,-3-3-32 16,-1 2 0-16,-2-2 0 15,-2 0-448-15,0 0-96 0,-2-2 0 0,0 0-11120 16,-2 4-2208-16</inkml:trace>
  <inkml:trace contextRef="#ctx0" brushRef="#br0" timeOffset="13746.61">28657 1540 15663 0,'-2'5'688'0,"1"-2"144"0,1 1-656 0,0-2-176 0,1-1 0 0,0 1 0 15,1 0 2112-15,1 2 384 0,2-1 64 16,2 5 32-16,1 1 0 0,2 1 0 0,1 0 0 0,-1 1 0 16,1-1-816-16,-1 1-176 0,1-2-16 0,-1 2-16 15,0-2-800-15,0 0-176 0,-1-1-16 0,0 1-16 16,0 0-224-16,0-3-32 0,-1-1-16 0,-1 1 0 16,-1-1-96-16,0 1 0 0,0-2-16 0,-2 0 0 0,0-1-176 0,0-1 192 15,0-1-192-15,0-1 192 16,0 0-192-16,-1-1 192 0,1-1-192 0,1-1 192 0,0-5-192 0,-2 2 160 15,3-3-160-15,-2 0 160 0,2-2-160 0,-2 0 0 16,0 0 0-16,0 0 0 16,-1-4 0-16,0 2 0 0,0 1 128 0,-1-2-128 0,0 0 0 0,0 0 0 15,0 2 0-15,-1-1 0 0,0 1 0 0,0 0 128 16,1 2-128-16,-2 0 128 0,1 0 0 0,1 1-128 16,-1 4 192-16,-1-3-64 0,1 1-128 0,1 1 192 15,-1 1-192-15,3-1 192 0,-1 1-192 0,1-1 0 16,1 1 0-16,2-1 128 0,-1 0-128 0,2 1 0 15,0-4 0-15,0 3 0 0,1-1 0 0,-2 0 0 16,1 1 0-16,1-2-176 0,-1 5-160 0,0-3-48 16,-2 1 0-16,2 2 0 15,1-2-224-15,0 0-48 0,0 1-16 0,0 1-12032 16,1-2-2400-16</inkml:trace>
  <inkml:trace contextRef="#ctx0" brushRef="#br0" timeOffset="14469.01">26192 2388 21183 0,'2'2'1888'0,"1"-1"-1504"0,-2-1-384 0,0 0 0 16,0 2 1536-16,1-2 224 0,0 3 48 0,3 5 16 15,2 1 464-15,-1 6 80 0,2 5 32 0,-2 2 0 16,-1 3-1008-16,0 4-208 0,-1-1-32 0,1 5-16 16,-1 2-496-16,0 0-112 0,1 0-16 0,-2-2 0 15,2-1-176-15,-1-4-32 0,2-5-16 0,-1-1 0 16,2-2-112-16,1-3-32 0,0-3 0 0,0-6 0 15,0 1-144-15,2-3 128 0,-1-3-128 0,1-3 128 0,2-1 0 0,0-4-128 16,-1-3 192-16,1-3-64 16,1 0 64-16,1-6 16 0,1-1 0 0,1-4 0 0,2-2-64 0,0-4-16 15,0 3 0-15,1-6 0 0,0 2-128 0,-1-2 0 16,0-2 0-16,-2 1 0 0,1 1 0 0,-2 0 0 16,0 3 0-16,-3 2 0 0,0 4-192 0,-2 3 48 15,-3 2 0-15,0 5 0 0,-2 3-128 0,-2 1-32 16,-1 1 0-16,-1 3 0 15,0 2-112-15,-1 2-32 0,-1 2 0 0,-2 0 0 16,0 2-864-16,-2 4-176 0</inkml:trace>
  <inkml:trace contextRef="#ctx0" brushRef="#br0" timeOffset="14702.14">26856 2789 35935 0,'3'17'1600'0,"1"-6"320"0,0 0-1536 0,0-2-384 0,-2-4 0 0,0-2 0 15,0 0 960-15,3 6 112 0,1 5 16 0,2 2 16 16,1 5-528-16,-1-2-96 0,-2-4-32 0,-2-1 0 16,-1-3-256-16,-1-2-64 0,-1-2-128 0,0-3 192 15,-1-1-192-15,0-3 176 0,-1-3-176 0,1-3 160 16,-1 0-160-16,-1-6-272 0,2-1 64 0,-1-2-12192 15,1-1-2432-15</inkml:trace>
  <inkml:trace contextRef="#ctx0" brushRef="#br0" timeOffset="14884.09">26835 2271 25791 0,'-12'4'1152'0,"5"-4"224"0,2 3-1104 0,2-1-272 15,2-2 0-15,1 0 0 0,1 3 128 0,-1-2-128 16,1 3 192-16,0 0-192 0,2 1 368 0,-1 3-48 16,0-1 0-16,1 2 0 0,2-2-320 0,0 2 0 15,2 2 0-15,2-2-8048 16,0 3-1632-16</inkml:trace>
  <inkml:trace contextRef="#ctx0" brushRef="#br0" timeOffset="15279.04">27085 2675 22111 0,'1'9'976'0,"0"-3"208"0,1 0-944 0,-1-3-240 0,2 2 0 0,-2-2 0 16,1 0 656-16,0 5 96 0,4 3 16 0,-1 4 0 15,2 1 1792-15,-1 2 352 0,-1-1 80 0,0-3 16 16,-2 0-1360-16,0-1-272 0,1-2-48 0,-2-2-16 0,0-2-608 0,0 1-128 15,1-3-32-15,-2-1 0 16,0 0-80-16,0-3-16 0,0 1 0 0,0-2 0 0,0 0-96 16,1-2-32-16,-1 2 0 0,0-3 0 0,1 1-96 0,-1-2-32 15,0 2 0-15,1-3 0 0,1 1-64 0,-2-1 0 16,0-1-128-16,1 0 192 0,1-3-192 0,0 2 0 16,0-4 128-16,2-1-128 0,0 0 0 0,1-1 0 15,-1-2 0-15,2 1 0 0,0-5 0 0,-1 1 0 16,1-2 0-16,0-1 0 0,1 0 0 0,-1 5 0 15,1 0 0-15,0 3 0 0,-1-1 0 0,-1 3 0 16,1 2-144-16,-1 4 144 0,-1-2-208 0,1 2 48 16,-3 2 16-16,1 3 0 0,-1 0-176 0,-2 0-48 15,0 2 0-15,0-1 0 16,1 2-192-16,0-1-32 0,-1-1-16 0,0 4 0 16,1-2-912-16,-1 0-176 0,1 1-32 0,1 0-15232 0</inkml:trace>
  <inkml:trace contextRef="#ctx0" brushRef="#br0" timeOffset="15595.25">27705 2087 24879 0,'0'-5'2208'0,"0"0"-1760"0,1 2-448 0,1 1 0 15,-2 2 816-15,0 0 80 0,1 0 0 0,0 0 16 16,2 0 1840-16,-1 2 352 0,1 4 80 0,-2 1 16 16,1 6-1968-16,-3 1-384 0,0 5-80 0,-2 5 0 0,0 1-288 15,-1 5-48-15,-1 7-16 0,-1 0 0 0,0 2-160 0,-3-1-16 16,1 1-16-16,-1 2 0 0,0-3-80 0,-1 1-16 16,1 1 0-16,0 3 0 0,1-6-128 0,0 0 0 15,1-2 0-15,1-6 0 0,3-1 0 16,1-5 0-16,2-1 0 0,0-5 0 15,1-3-512-15,1-2-48 0,0 0 0 0,1-5 0 16,-1-1-320-16,0-4-64 0,-1-2-16 0,-1-2-11200 16,1-1-2256-16</inkml:trace>
  <inkml:trace contextRef="#ctx0" brushRef="#br0" timeOffset="15817.63">27504 2467 22111 0,'-1'2'1968'0,"0"-2"-1584"0,2 1-384 0,0-1 0 16,2 2 1328-16,-1-2 176 0,2 0 32 0,2 3 16 16,3 0-32-16,3 0-16 0,4-1 0 0,-16-2 0 15,0 0-544-15,53 9-96 0,-35-6-32 0,-1-2 0 16,0 1-160-16,-1-2-32 0,0 0-16 0,0-2 0 16,-1 1-448-16,0-2-176 0,-2 1 128 0,-1-1-128 31,1 2-960-31,-1-4-288 0,-1 2-48 0,0-3-16 0,-2 1-1440 15,0-1-304-15,-1 1-48 0,0-3-8832 0</inkml:trace>
  <inkml:trace contextRef="#ctx0" brushRef="#br0" timeOffset="16166.7">27905 2428 9215 0,'3'15'192'0,"0"-8"64"0,-2-1 0 0,-1-3 0 0,0-1-256 0,0 0 0 0,1 4 0 0,0 3 0 0,2 11 3216 0,1 2 608 16,-1 4 112-16,2 0 32 0,0-1-864 0,1-2-160 15,-1-3-48-15,0-1 0 0,1-5-1152 0,0 0-224 16,1-2-48-16,-2-2-16 0,3-3-576 0,-1-2-112 15,-1-1-32-15,1-2 0 0,0-2-256 0,0 0-48 16,0-2-16-16,1-2 0 0,1-1-96 0,-1-1 0 16,1-3-16-16,0 0 0 0,1-1-112 0,-1-1 0 15,1 2-16-15,-1-2 0 0,-1 2-176 0,0 3 0 16,0-1 0-16,-2 2 0 0,1 1 0 0,-2 3 0 16,0 1 0-16,-2 1 0 0,1 1 0 0,0 1 0 0,0 3 0 0,0-1 0 15,0 3 0-15,1-1-144 0,-1 1 144 16,2 1-160-16,-1-2 160 0,1 2-192 0,-1 0 192 0,2-1-192 15,0 1 64-15,-1-3 0 0,1 3 0 16,0-4 0-16,-1 1 128 0,1-1-208 0,0 1 80 16,-2-1 128-16,0 0-224 0,0-2 80 0,0 1 16 0,-2-1 0 15,2-1-96-15,-2 2-16 0,-1 0 0 0,2-3 0 32,-2 4-368-32,0-4-80 0,-1 1-16 0,2 0 0 0,-1-1-1472 15,0 2-288-15,0-3-64 0,0 0-12544 0</inkml:trace>
  <inkml:trace contextRef="#ctx0" brushRef="#br0" timeOffset="16701.43">28686 2744 14735 0,'1'-3'1312'0,"1"0"-1056"16,-1 0-256-16,0 0 0 0,0 1 944 0,0 1 128 15,0-3 16-15,1-5 16 0,1-3 2256 0,-1-2 448 16,0-1 96-16,-2-1 0 0,-1 2-1792 0,-1 0-384 0,-3-1-64 0,0 2 0 15,-1-2-752-15,-1 3-144 0,-2 1-16 0,1 1-16 16,-1 3-416-16,-1 3-64 0,1 0-32 0,-3 4 0 16,1 3 0-16,-2 0 0 0,-1 3 0 0,0 2 0 15,-1 3-16-15,0-1 0 0,0 3 0 0,0 1 0 16,0 0-16-16,1 0-16 0,3-2 0 0,1 2 0 16,2-3-176-16,1 3 160 0,4-3-160 0,0-2 160 15,3 0-160-15,4-4 0 0,0 1 0 0,4-3 0 16,2-1 0-16,2-2 0 0,3-2 0 0,2-1 0 15,-1-3 0-15,2 1 0 0,1-2 0 0,-1-1 0 16,-1 0-128-16,-2 3 128 0,0-1 0 0,-2 3 0 16,0-1 0-16,-3 4 0 0,0 0 0 0,-3 4 0 15,2 1 0-15,-2 1 0 0,1 5 0 0,-3-2 0 0,1 4-240 16,0 0 80-16,-1 0 16 0,0-1 0 0,-1 2-48 16,1-3-16-16,-1 2 0 0,1-3 0 0,0 2-128 15,1-2-32-15,-2-4 0 0,2 2 0 16,-1-2-192-16,2-3-32 0,0-3-16 0,-1 0 0 15,2-2-1072-15,-1-3-224 0,2-3-32 0,1 1-13728 16</inkml:trace>
  <inkml:trace contextRef="#ctx0" brushRef="#br0" timeOffset="16988.21">29210 1981 34095 0,'-4'8'1504'0,"2"-2"320"0,0 3-1456 0,1-4-368 0,2-1 0 0,-1 1 0 16,1 3 640-16,0 5 64 15,0 9 16-15,1 5 0 0,0 9 448 0,-2 4 96 0,0 3 16 0,-2-1 0 16,-1 1-640-16,0-1-128 0,-2 0-32 0,0 1 0 16,-1-1 0-16,-1 3 0 0,2-2 0 15,0-1 0-15,1-2-160 0,2-3-16 0,-1-4-16 0,3-2 0 16,0-5-288-16,4-4 160 0,0-3-160 0,-4-19 128 15,0 0-128-15,0 0-176 0,40 40 48 0,-40-40 0 16,0 0-464-16,55-2-96 0,-33-7-16 16,5-4 0-16,2-3-416 0,7-5-96 0,3-2 0 0,2-5-16688 15</inkml:trace>
  <inkml:trace contextRef="#ctx0" brushRef="#br0" timeOffset="17469.4">30850 1961 28559 0,'2'0'2544'0,"1"-2"-2032"0,-2 2-512 0,-1 0 0 16,1 2 704-16,-1-2 64 0,2 0 0 0,-1 4 0 15,1 3 800-15,-2 2 160 0,-2 7 48 0,-3 4 0 16,-3 3-944-16,-6 9-192 0,-1 5-48 0,-6 5 0 16,-6 6-160-16,-4 4-48 0,-3 2 0 0,-2-2 0 0,3 1-240 0,2-2-144 15,-1-3 160-15,3 2-160 16,4-4 0-16,2-3 0 0,6-7 0 0,2-4 0 0,5-7 0 15,4-6-336-15,4-6 48 0,3-6 16 16,3-3-1936-16,3-5-384 0,2-7-80 0,4-3-12656 16</inkml:trace>
  <inkml:trace contextRef="#ctx0" brushRef="#br0" timeOffset="17744.73">30799 2065 19343 0,'-2'3'848'0,"0"1"192"0,1-2-832 0,0 1-208 16,2 2 0-16,-1-4 0 0,3 4 1600 0,-2 3 288 0,2 5 48 0,0 5 16 16,2 5 640-16,-5-23 128 0,11 54 32 0,-11-54 0 15,12 59-1136-15,-12-59-208 0,14 60-64 0,-14-60 0 16,14 65-704-16,-14-65-160 0,16 64-32 0,-8-29 0 16,-8-35-160-16,16 67-32 0,-16-67-16 0,16 62 0 15,-16-62-240-15,12 54 0 0,-12-54 128 0,8 46-128 16,-5-27 0-16,0-3 0 0,-2-1 0 0,1-4 0 15,-1 1-208-15,-1-4-48 0,0 1 0 0,-2-3 0 16,0-1-400-16,-2-1-96 0,0 0-16 16,-3-3-17456-16</inkml:trace>
  <inkml:trace contextRef="#ctx0" brushRef="#br0" timeOffset="17940.91">30646 2552 23951 0,'1'0'2128'0,"1"2"-1696"16,1-1-432-16,-1-1 0 0,0 0 496 0,1 0 16 16,4 2 0-16,3-2 0 0,-10 0 1184 0,0 0 240 15,55 8 48-15,-55-8 16 0,42 3-1040 0,-42-3-224 16,41 3-32-16,-19-3-16 0,-2 1-144 0,1-1-32 16,-2 0 0-16,1 0 0 15,0 0-784-15,-2-1-176 0,0 1-16 0,-3-3-16 16,0 1-1536-16,1 1-304 0,-1-4-64 0,1 4-11040 0</inkml:trace>
  <inkml:trace contextRef="#ctx0" brushRef="#br0" timeOffset="18451.03">31348 2693 20271 0,'2'0'896'0,"-1"0"192"0,1-1-880 0,0-1-208 0,-1 2 0 0,0-2 0 16,0-2 2400-16,1-1 432 0,0-1 96 0,3-5 16 16,-2-1-512-16,1-4-112 0,-2-2-16 0,-1-1 0 15,0-1-1296-15,-1 0-272 0,0 0-48 0,-2 0-16 16,0-2-400-16,-3 2-80 0,1 1 0 0,-3-1-16 16,1 6-32-16,0 2 0 0,-2 3 0 0,0 1 0 0,0 6 64 0,-1-1 16 15,1 3 0-15,1 3 0 0,0-1-16 0,-1 6 0 16,0-1 0-16,2 4 0 0,-1 0-208 15,0 3 144-15,3 1-144 0,-1 2 128 0,1-1-128 0,2 1 0 16,1 0 0-16,1 1 0 0,2-2 0 0,1 3 0 16,2-1 0-16,-5-18 0 0,13 37 0 0,-13-37 0 15,0 0 0-15,26 58 0 0,-26-58 0 0,0 0 0 16,34 55 144-16,-34-55-144 0,0 0 0 0,33 56 128 16,-33-56-128-16,0 0 0 0,24 57 0 0,-18-38 0 15,-2-2 0-15,0 3 0 0,-2-1 0 0,0 4 0 16,-2-3 0-16,0 0 0 0,-1-3 128 0,-2 1-128 15,-2 1 160-15,-1-3-160 0,1 2 208 0,-3-2-48 16,0-2-16-16,-1 1 0 0,-1 2 16 0,0-6 0 0,0 1 0 0,-1-1 0 16,0-3-160-16,0 1 192 0,-2-4-192 0,1 1 192 15,0-3-192-15,0 0 0 0,-2-1 0 0,1-4 0 16,1-1 0-16,-2 0 0 0,2-3 0 0,0 0 0 16,0-2-336-16,1-3-48 0,1 0-16 0,2 2 0 31,1-2-176-31,0-1-48 0,1 1 0 0,2-1 0 15,1-1-368-15,0-1-80 0,3 0-16 0,3-1-10944 0,2-4-2176 0</inkml:trace>
  <inkml:trace contextRef="#ctx0" brushRef="#br0" timeOffset="19200.91">31679 2443 32255 0,'-1'4'1424'0,"1"-1"304"0,1 0-1392 0,0 2-336 0,1-4 0 0,0 1 0 0,0-2 1328 0,1 4 192 15,2-2 32-15,3 3 16 0,-1 3-672 0,2-2-128 16,0-2-16-16,1 1-16 0,-1-2-240 0,1 0-48 16,0-3-16-16,2-1 0 0,-2-1-48 0,1-4-16 15,1 1 0-15,-1-4 0 0,3 0-80 0,-2-2-16 16,-1 0 0-16,-1-3 0 0,1 2-80 0,-3-4-32 15,0 4 0-15,-3-1 0 0,0-2-160 0,-2 4 128 16,-2 0-128-16,-1 0 128 0,-1 2-128 0,-2 0 0 0,-2 1 0 16,-2 2 0-16,-2 3 0 0,-2 1 0 0,-3 1 0 15,-1 2 0-15,-2 3-256 0,-1 3 80 16,0 1 16-16,0 4 0 0,0 2 160 0,2 2 0 0,-2 1-144 0,0 1 144 16,2 2 0-16,1 2 0 0,0-2 0 0,2 3 0 15,3-1 0-15,1 0 0 0,2-2 144 0,0 0-144 16,4-1 0-16,1-1 0 0,2 1 0 0,1-2 0 15,1-2 0-15,-2-15 0 0,0 0 0 16,0 0 0-16,28 45 0 0,-28-45 0 0,0 0-160 0,0 0 160 16,48 19-352-16,-35-21 32 0,3-1 16 0,0-3 0 31,-1-3-144-31,1-1-16 0,0-4-16 0,-2-1 0 0,2 2-1104 0,-2-5-208 16,1 3-64-16,-1-1 0 0,1-1-2080 0,-3 0-416 0,1 4-96 15,1-2-16-15,-2 3 240 0,0 2 64 0,-1-1 0 16,0 4 0-16,-3 1 3312 0,1 1 656 0,-1 3 192 0,-2 2 0 0,-1 0 0 0,1 2 0 15,-2 3 0-15,1 1 0 0,-2 0 2768 0,-1 3 592 16,1 0 112-16,-1 2 48 0,1 0 16 0,-1 0 0 16,2 0 0-16,-1 0 0 0,1 0-1216 0,-1 2-240 15,1-2-48-15,1-3-16 0,0 1-880 0,1-4-176 16,1 1-48-16,-1-3 0 0,2-1-336 0,1 1-64 16,0-3 0-16,0 0-16 0,-1-3-112 0,2 1-32 15,-1-3 0-15,-1 1 0 0,0 1-32 0,0-3-16 16,1 3 0-16,-1-3 0 0,0 2-48 0,1-2-16 15,1 3 0-15,-1-3 0 0,0 4-240 0,-2 1 176 16,2 1-176-16,-2 0 160 0,1 3-160 0,-1 1 0 16,-2 1 0-16,1 3 0 0,-1 1 0 0,0-1 0 0,-1 1 0 15,0 2 128-15,0-2-128 0,-1 4 0 0,1-2 0 16,-1 2 0-16,0-3 0 0,-3-10-192 0,0 0 64 0,0 0 128 16,0 0-288-16,24 46 64 0,-19-39 16 0,0-3 0 15,-1 1-80-15,1-4-16 0,-1 2 0 0,0-3 0 31,-1 0-96-31,0-4-32 0,1-1 0 0,-2-1 0 16,1-2-1600-16,1-1-320 0</inkml:trace>
  <inkml:trace contextRef="#ctx0" brushRef="#br0" timeOffset="19513.46">32741 1764 32255 0,'0'-7'1424'0,"0"1"304"0,0 2-1392 0,-1 3-336 0,1 1 0 0,0 1 0 0,0-1 1152 0,0 2 144 16,0 2 48-16,-2 3 0 0,0 2-48 0,0 6 0 15,-1 4 0-15,-3 3 0 0,0 4-832 0,0 3-160 16,-2 1-48-16,0 4 0 0,0 6 32 0,2 2 0 16,-1 4 0-16,1-2 0 0,1 4 48 0,1 0 16 15,1-2 0-15,0-1 0 0,0-3-32 0,1 1-16 16,1-3 0-16,-1-3 0 0,2-1-112 0,-1-3-32 15,1-2 0-15,0-2 0 0,0-29-160 0,1 51 0 16,-1-51 0-16,1 45 0 0,-1-45-128 0,-1 31-128 16,0-20 0-16,0-2-16 15,-2-3-352-15,1-4-64 0,-1 1-16 0,1-3 0 16,-1-3-416-16,-1 0-96 0,1-5 0 0,-1 0-10848 16,1-4-2160-16</inkml:trace>
  <inkml:trace contextRef="#ctx0" brushRef="#br0" timeOffset="19684.61">32559 2388 11055 0,'-5'-3'480'0,"2"2"112"0,1-1-464 0,1 2-128 0,1 0 0 0,0 0 0 16,0 0 2656-16,1 2 512 0,1-1 96 0,1-1 32 15,3 3-992-15,3-3-208 0,1 0-48 0,2-3 0 16,0 3-816-16,4-3-160 0,0 1-48 0,0-2 0 16,2-1-192-16,-1-1-64 0,1 1 0 0,0-2 0 15,-3-1-384-15,0 0-64 0,-3-3-32 0,0 2 0 16,-2 0-1184-16,-3-2-224 0</inkml:trace>
  <inkml:trace contextRef="#ctx0" brushRef="#br0" timeOffset="20619.87">25419 2247 28559 0,'-5'0'2544'15,"-1"0"-2032"-15,-1 0-512 0,2 0 0 16,1 0 256-16,-4-1-32 0,-4-1-16 0,-10-1 0 15,-11-2 864-15,-7-1 160 0,-7 1 48 0,-3-2 0 16,-5-1-176-16,-2-1-16 0,-4-2-16 0,-3 2 0 0,-2-2-256 16,-3 0-48-16,-3-3-16 0,-4 3 0 0,-6-1-320 0,0 3-64 15,-4-1-16-15,-2 1 0 0,-2 2-192 0,-1 0-32 16,-1 1-128-16,8 3 192 0,3-2-192 0,-5 2 0 16,-4-1 128-16,1 0-128 0,5 3 0 0,2-1 0 15,3 4 0-15,2-1 0 0,1-1 0 0,5 0 128 16,4 2-128-16,-1 0 0 0,2 0 0 0,0 2 0 15,1-3 0-15,3 1 0 0,4 2-208 0,3-2 16 16,3 4 0-16,5-1 0 16,3 1-304-16,3 0-48 0,2 0-16 0,1 0 0 15,4-1-1296-15,1 3-256 0,3 1-48 0,3-1-13248 0</inkml:trace>
  <inkml:trace contextRef="#ctx0" brushRef="#br0" timeOffset="21417.62">22647 1939 5519 0,'1'-1'496'15,"0"-1"-496"-15,0 2 0 0,0 0 0 16,-1 0 912-16,1 0 96 0,0 0 16 0,2-3 0 16,-1 2 752-16,1-1 144 0,-1 0 48 0,1 2 0 15,-1 0-368-15,-1-1-64 0,0 1 0 0,-1 0-16 16,1 0 272-16,-2 1 64 0,0-1 16 0,-2 2 0 0,-1 0 0 0,0 2 0 16,-2-1 0-16,-2 2 0 0,-1 1-608 0,-3 2-128 15,0 1-32-15,-3 2 0 0,3-2-528 0,-1 2-128 16,-3 4 0-16,-1-2-16 0,-1 4-176 0,1-1-48 15,0 1 0-15,-1-2 0 0,0 3-208 0,4-5 176 16,0 4-176-16,3-3 160 0,1 1-160 0,3-2 128 16,3 2-128-16,1-1 128 0,3-1-128 0,1 2 0 15,2-4 0-15,3 0 0 0,3 0 0 0,2-2 0 16,4 0 0-16,2-3 0 0,1-1 0 0,2 0 0 16,6-2-192-16,3-5 192 15,4 2-720-15,3-1-32 0,1-1 0 0,2-2-17040 0</inkml:trace>
  <inkml:trace contextRef="#ctx0" brushRef="#br1" timeOffset="169600.63">21304 15796 22111 0,'-3'-2'1968'0,"0"-1"-1584"16,1 0-384-16,1 0 0 0,0 3 2688 0,1-2 448 15,0 1 80-15,0-1 32 0,-1-1-608 0,0 0-112 16,1 1-32-16,-1-2 0 0,0 4-2080 0,-2 0-416 16,1 4 0-16,-1-2-192 0,-1 6 1312 0,-1 1 256 15,-1 3 48-15,-2 5 16 0,1 2-896 0,-5 4-176 0,1 5-48 0,-2 3 0 32,-2 3-896-32,1 0-192 0,-2 5-48 0,0 2 0 0,1-6 656 0,1 4 160 0,-2-1 0 0,1 1 0 15,0 2 0-15,0-5-192 0,2 0 192 0,1-5-192 31,0 1-192-31,2-1-32 0,3-1-16 0,0-4 0 16,4-3-304-16,0-6-64 0,2-3-16 0,0-4 0 0,2-3-720 16,1-4-128-16,2-3-48 0,-1-3-14784 0</inkml:trace>
  <inkml:trace contextRef="#ctx0" brushRef="#br1" timeOffset="169925.56">21296 15797 27647 0,'-1'-9'1216'0,"0"4"256"0,1-1-1168 0,0 3-304 15,0 3 0-15,0-2 0 0,0 2 1568 0,0-1 256 16,0-2 48-16,-1 0 16 0,0 1-32 0,0 2-16 16,-2 0 0-16,1 3 0 0,0 3-1088 0,0-1-224 15,0 5-32-15,-1 0-16 0,1 4 736 0,2 2 128 16,1 1 48-16,3 1 0 0,1 4-896 0,2 1-176 15,1-1-48-15,1 4 0 16,-9-26-976-16,22 53-192 0,-22-53-32 0,29 61-16 0,-29-61 784 0,36 67 160 16,-36-67 0-16,38 68 0 0,-38-68 0 0,41 72 0 15,-20-32 0-15,-2 0 0 0,-19-40 0 0,36 76 0 16,-36-76 0-16,30 62 0 0,-30-62-288 0,23 49 0 0,-13-29 0 0,0-1 0 31,-1-2-352-31,-1-5-64 0,0 1 0 0,-1-4-18304 0</inkml:trace>
  <inkml:trace contextRef="#ctx0" brushRef="#br1" timeOffset="170184.64">21151 16274 15663 0,'-18'3'1392'0,"5"-1"-1120"0,2 1-272 0,3-2 0 0,5-1 1968 0,0 0 336 16,0 0 64-16,-3 0 0 0,-4 0 16 0,0 2 0 16,0-2 0-16,1 0 0 0,4 1-560 0,3-1-112 15,0 2-32-15,6-2 0 0,1 0-720 0,4 3-160 16,4-2-32-16,1-1 0 0,5 2-448 0,0 0-112 16,3-1-16-16,-22-1 0 0,0 0-192 0,70 6 128 15,-70-6-128-15,53 2 0 0,-53-2-144 0,57 3-128 16,-57-3-32-16,54 3-18288 0</inkml:trace>
  <inkml:trace contextRef="#ctx0" brushRef="#br1" timeOffset="170683.92">21604 16217 16575 0,'-2'-4'1472'0,"1"0"-1168"0,2 2-304 0,0 1 0 16,1-1 2224-16,1-2 384 0,1-1 80 0,3-7 0 15,3-1-464-15,4-4-112 0,3 3 0 0,1-1-16 16,3 1-544-16,-1 0-96 0,1 6-32 0,1-1 0 15,-2 1-656-15,1 4-128 0,0 2-16 0,-3 2-16 0,-18 0-224 0,0 0-64 16,0 0 0-16,62 17 0 16,-62-17-64-16,0 0 0 0,0 0-16 0,0 0 0 0,42 51-48 0,-40-34 0 15,-1-2 0-15,-3 1 0 0,-3 4-64 0,-1 2 0 16,-3-2-128-16,0 3 192 0,-1-1-192 16,-2 1 128-16,0 0-128 0,0-4 0 0,0 1 0 0,1 0 128 15,1-1-128-15,0-1 0 0,1 1 0 0,2-2 0 16,0 0 0-16,2-3 0 0,0 1 0 0,3-2 0 15,0-2 0-15,2-2 0 0,1 0 0 0,1 0 0 16,1-1 0-16,4-3 0 0,1 1 0 0,1-1 0 16,2 1 0-16,1-3 0 0,-12-3 0 0,0 0 0 15,53 9 0-15,-53-9 0 0,0 0-128 0,65 0 128 16,-42-3 0-16,-1-3 0 0,-1 1-192 0,0-2 192 0,-4 2-192 16,0-3 192-16,0 0-416 0,-1-1 32 0,-2 2 0 15,-1-3 0 1,1 1-1312-16,-4-2-256 0</inkml:trace>
  <inkml:trace contextRef="#ctx0" brushRef="#br1" timeOffset="170919.95">21792 16345 30399 0,'-8'5'2704'0,"2"-2"-2160"0,4-3-544 0,2 0 0 15,0 0 2688-15,0 2 448 0,-2-1 64 0,-3 2 32 0,0 0-2720 0,2-1-512 16,0 2-144-16,3-4-16 0,3 0 336 16,2 0 64-16,3-4 16 0,3 2 0 0,1 1-64 0,4-1-16 15,3-1 0-15,0 0 0 0,-19 3-176 0,41-3 0 16,-41 3 0-16,47-5 128 16,-47 5-528-16,48-9-112 0,-25 4-32 0,1-1-18080 15</inkml:trace>
  <inkml:trace contextRef="#ctx0" brushRef="#br1" timeOffset="171298.4">22294 16255 31327 0,'-11'13'1392'0,"3"-2"272"0,0-2-1328 0,3-3-336 16,2 0 0-16,2-3 0 0,-1-1 1408 0,-2 6 224 0,-3 3 32 0,-1 1 16 15,1 3-656-15,2-4-144 0,1 0-32 0,2-3 0 16,1-1-448-16,2-2-80 0,1 0-32 0,2-4 0 15,1 3-48-15,2-3-16 0,1-1 0 0,1-1 0 16,1-1 80-16,1-1 16 0,2-2 0 0,2 0 0 16,0-1-80-16,2 1-16 0,1-1 0 0,-1 3 0 15,1-3-224-15,-2 3 0 0,0 3 0 0,-1-3 0 16,-3 3 0-16,-2 0 0 0,0 3 0 0,-2 0 0 16,1 3 0-16,-2-1 0 0,1 1 0 0,0 3 0 15,-1 2 0-15,-1 0 0 0,1 0 0 0,-1 4 0 16,0 0 0-16,0 0 144 0,1-1-16 0,-1-2 0 15,1 1-128-15,1-3 192 0,0 1-192 0,1-1 192 0,-9-10-192 0,0 0 0 16,0 0 0-16,0 0 0 0,47 40 0 0,-39-36 0 16,0-2 0-16,0-2 0 15,-1 2 0-15,-2-2 0 0,3-2 0 0,-2 2 0 0,0-2-176 0,2 1-16 16,-2-2 0-16,-2 1 0 16,1 1-272-16,-1-3-64 0,1-2-16 0,-1 0 0 15,1 1-1072-15,-1-2-224 0,2 2-32 0,-2-4-15008 16</inkml:trace>
  <inkml:trace contextRef="#ctx0" brushRef="#br1" timeOffset="171610.24">22815 16333 13119 0,'3'-2'288'0,"0"-2"64"0,-2 4 16 0,0 0 0 0,0 2-368 0,0-2 0 16,0 2 0-16,0 0 0 0,3 1 3904 0,0 1 720 16,2 4 144-16,-1-1 32 0,1 0-2080 0,1 4-416 15,-2-2-64-15,1 2-32 0,0 3-1072 0,0-3-224 0,0 0-32 0,-1 1-16 16,1-2-400-16,-1 0-80 0,1 2 0 0,-2-5-16 15,2 2-48-15,-2 1 0 0,1-3 0 0,-2 1 0 16,2-3-16-16,-3 1-16 0,0-3 0 0,0 1 0 16,2-2-80-16,-2 1-16 0,0-3 0 0,0 0 0 15,1 0-64-15,-1-1-128 0,0-3 176 0,0 0-176 16,2 1 224-16,-1-5-64 0,0 3-16 0,1-4 0 16,0-2-16-16,0-1 0 0,0 1 0 0,-1-3 0 15,2 3-128-15,-2-3 0 0,2 2 0 0,-1 1 0 16,0 0-176-16,-1-1-64 0,1 3-16 0,0-2 0 15,-1 3-320-15,0-3-64 0,2 2 0 16,-1 0-16-16,2 1-304 0,-2 0-48 0,1-1-16 0,-2 1 0 16,3 0-2976-16,-3 1-608 0</inkml:trace>
  <inkml:trace contextRef="#ctx0" brushRef="#br1" timeOffset="171935.44">23110 16268 12895 0,'5'11'576'0,"-2"-5"112"0,-2-3-560 0,0 0-128 15,0-2 0-15,0 1 0 0,1 1 1952 0,3 5 352 16,3 7 80-16,-8-15 16 0,0 0-128 0,34 44-32 15,-34-44 0-15,0 0 0 0,0 0-896 0,48 43-192 16,-48-43-48-16,0 0 0 0,0 0 224 0,51 9 32 16,-51-9 16-16,0 0 0 0,38-9-448 0,-25 1-96 15,-2 2 0-15,-1-3-16 0,0 0-352 0,-1 2-64 16,0-5-16-16,-3 4 0 0,1-1-64 0,-2-1 0 16,-2 1-16-16,-1 0 0 0,-1 1-160 0,-1 1-16 15,-2-1-128-15,-1 3 192 0,-2-1-32 0,-3 1-16 0,2-1 0 0,-4 1 0 16,0 1 48-16,-1 2 0 0,-2 2 0 0,1 2 0 15,-1 4-64-15,-1-1-128 0,2 4 192 16,-3 2-64-16,3 1 32 0,-1 4 0 0,0 1 0 0,2 1 0 16,1-1 32-16,1 5 0 0,3-2 0 0,1 2 0 15,2 1 16-15,2 0 16 0,1-1 0 0,2 1 0 16,1-1-224-16,2 4 0 0,1 2 0 0,2-3 0 16,-8-25-208-16,26 46-96 0,-26-46-16 0,0 0 0 15,57 41-224 1,-57-41-48-16,0 0-16 0,67 17 0 0,-67-17-240 0,51-2-48 0</inkml:trace>
  <inkml:trace contextRef="#ctx0" brushRef="#br1" timeOffset="172534.87">24967 15918 26719 0,'-8'-6'2368'0,"2"4"-1888"0,3 1-480 0,1 1 0 16,1 1 1552-16,-2-1 224 0,-3 0 32 0,-5-1 16 15,-4 2-112-15,-1 1-32 0,0 4 0 0,-1 3 0 16,1 4-848-16,1 2-192 0,-2 7-16 0,0 4-16 15,2 3-352-15,1 6-80 0,1 3-16 0,3 5 0 16,2 4-32-16,1-2-128 0,4-2 192 0,2-1-64 16,2-6-128-16,2-5 160 0,4-5-160 0,2-4 160 0,-9-22-160 0,0 0 0 15,40 38 144-15,-40-38-144 16,0 0 0-16,57 2 0 0,-35-9 0 0,3-8 0 16,2 1 0-16,1-7 0 0,2-1 0 0,-1-6 0 0,-1-1 176 0,-3-2-48 15,-1 0 0-15,-5-2 0 0,-4 4-128 0,-2 4 128 16,-6 0-128-16,-2-1 128 0,-3 3-128 0,-3-2 0 15,-2 2 144-15,-5-2-144 0,-3 3 128 0,-5-1-128 16,-2 0 128-16,-5 3-128 0,-3 0 0 0,-3 1 0 16,-1 5-160-16,1 3 160 15,2 5-512-15,1 6 16 0,1 6 0 0,1 5 0 16,3 5-688-16,0 5-144 0,1 1-16 0,2 1-10272 16,2 2-2048-16</inkml:trace>
  <inkml:trace contextRef="#ctx0" brushRef="#br1" timeOffset="173038.03">25336 16130 22111 0,'0'22'1968'0,"0"-4"-1584"0,0-2-384 0,1-4 0 16,0-1 3328-16,0-2 576 0,1 2 112 0,-1 9 16 15,1 14-2576-15,0 12-528 0,2 9-96 0,-6 5-32 16,0-1-624-16,-1-2-176 0,-2-4 0 0,0-5 0 0,0-2-128 0,0-5-112 16,0-3-16-16,1 1 0 0,-1-5 432 15,1-3 80-15,2-2 0 0,-2-5 16 0,2-3-96 0,2-5-32 16,-1-2 0-16,1-5 0 0,2-3-144 0,-1-1 160 16,0-4-160-16,1 1 160 15,0-4-608-15,-1-4-128 0,1 0-32 0,-1-8 0 16,1-2-1072-16,1-6-224 0,-1-2-32 0,0-4-16 15,0-3-1008-15,-1-3-208 0,1-3-32 0,-1-3-16 16,-2-2 704-16,-1-3 144 0,1-1 16 0,-1-2 16 0,2 0 2016 0,0-2 320 16,0 2 256-16,2 2-64 0,3 2 1600 0,0 1 320 15,2 3 64-15,2 6 16 0,1 0 144 0,1 8 32 16,2 2 0-16,0 4 0 0,1 3-768 0,2 6-128 16,-1 2-48-16,-2 1 0 0,0 5-240 0,0 1-48 15,-3 2-16-15,-1 0 0 0,-2 4-128 0,-1-1-32 16,-2 6 0-16,-1-1 0 0,-1 1-448 0,-1 2-80 15,-2 6-32-15,-1 0 0 0,-3 1-96 0,0 4-32 0,-4 0 0 0,0 0 0 16,-1 2-96-16,-3-2-32 0,0 4 0 0,0-4 0 16,-2-2-144-16,1-1 160 0,-1 1-160 15,2-5 160-15,2-2-160 0,1-2 0 0,2-2 0 0,1-1 0 32,3-4-416-32,1-1-64 0,3-3-16 0,0-1 0 15,4-1-1200-15,-1-6-240 0</inkml:trace>
  <inkml:trace contextRef="#ctx0" brushRef="#br1" timeOffset="173449.07">25656 16152 35007 0,'-1'9'1552'0,"0"-3"320"0,1 2-1488 0,1-5-384 0,2 0 0 0,-1-3 0 0,0 2 720 0,2 4 80 15,3 1 16-15,1 3 0 0,-8-10-320 0,0 0-64 16,0 0-16-16,0 0 0 0,57 31-256 0,-46-31-160 15,-11 0 192-15,0 0-192 0,0 0 464 0,54-11-16 16,-41 5 0-16,0-1 0 0,0 0 16 0,-1-1 0 16,-1-1 0-16,-1-2 0 0,-1 2-64 0,0-2-16 15,-1 0 0-15,-2 0 0 0,-1-1-208 0,-3 1-48 16,-1 0-128-16,-2 2 192 0,-2 1-192 0,-3-1 0 16,-2 2 0-16,0 0 0 0,-4 1 0 0,0 1 0 15,0 2 0-15,-2 3 0 0,0 5 128 0,-1 1-128 16,-1 2 0-16,-1 4 144 0,0 0-144 0,0 2 0 15,2 3 144-15,-1 0-144 0,2 3 128 0,-1-1-128 0,3 1 160 16,2-1-160-16,2 1 160 0,2-2-160 16,2 1 160-16,1-1-160 0,2 1 128 0,1-3-128 15,2 2 0-15,2-1 144 0,1-2-144 0,1-2 0 0,-6-13 0 0,0 0 0 16,0 0 0-16,41 39 0 0,-41-39 144 0,0 0-144 16,0 0 0-16,64 12 0 0,-64-12-160 0,0 0 160 31,59-11-640-31,-59 11 0 0,43-18-16 0,-22 7 0 0,1-3-320 0,-2-3-64 15,2-3-16-15,-3-1 0 0,0 0-2112 0,-3 1-416 0</inkml:trace>
  <inkml:trace contextRef="#ctx0" brushRef="#br1" timeOffset="173728.57">26124 16124 1839 0,'1'4'160'0,"-1"-2"-160"0,-1 4 0 0,1-3 0 0,-1 1 3728 0,0 0 720 16,0 1 144-16,0 4 16 0,-2 6 512 0,0 4 112 15,0 6 16-15,-1-2 0 0,1 0-2944 0,2-1-592 16,0-2-112-16,0-3-32 0,1 2-880 0,1-4-176 15,0-1-48-15,0-3 0 0,1 1-144 0,1-4-16 16,1-2-16-16,0 0 0 0,2-4 0 0,2-2 0 16,0-2 0-16,0-4 0 0,4 0-128 0,0-2-32 15,1-4 0-15,3-2 0 0,0-1-128 0,0-4 0 16,1 3-160-16,1-2 160 0,0-1-352 0,-2 2 32 16,1 5 0-16,-2 1 0 0,-1 2-64 0,-3 1 0 15,-1 6 0-15,-2-2 0 0,-1 7 160 0,-2 0 32 16,1 0 0-16,0 5 0 0,-2 1-32 0,-1 2 0 15,0 0 0-15,-1 3 0 0,-1 0-96 0,1 1-32 0,-1 1 0 0,2-1 0 32,0 2-640-32,-1-5-128 0,0 1-32 0,2-1-16192 0</inkml:trace>
  <inkml:trace contextRef="#ctx0" brushRef="#br1" timeOffset="174058.83">26877 15687 30399 0,'-1'0'2704'0,"1"2"-2160"0,0-2-544 0,0 2 0 0,0-1 1840 0,0 2 256 16,0 0 48-16,0 3 16 0,0 3-944 0,-1 4-176 15,-2 4-32-15,-2 5-16 0,-1 4-400 0,-3 3-80 16,-4 8 0-16,-1 2-16 0,-4 1-48 16,-3 4-16-16,-2 2 0 0,0 1 0 0,0-1-64 0,-1 0-16 15,2 0 0-15,3-3 0 0,1-6-160 0,3-3-16 16,3-3-16-16,2-3 0 0,2-3-160 0,3-5 0 16,0-3 0-16,4-5 0 15,0-1-592-15,2-5-112 0,3-1 0 0,-1-5-16 16,1-2-736-16,1-3-144 0</inkml:trace>
  <inkml:trace contextRef="#ctx0" brushRef="#br1" timeOffset="174309.01">26940 15748 34095 0,'-5'15'3024'0,"1"-4"-2416"0,-1-2-480 0,4-1-128 0,0-2 1840 0,2 0 336 0,0 2 80 0,1 5 16 15,0 7-1312-15,1 6-272 0,2 7-48 0,1 2-16 16,0 0-368-16,-1 0-64 0,2 0 0 0,0 1-16 16,-1-2-176-16,0 1 0 0,2-2 0 0,0 1 128 15,0-3-128-15,-1 0 0 0,1-3 0 0,-1 0 0 16,-7-28 0-16,17 48 0 0,-17-48 0 0,14 38 0 0,-14-38 0 16,0 0-176-16,22 41 16 0,-22-41 0 15,0 0-400-15,0 0-80 0,0 0 0 0,0 0-16 16,0 0-1344-16,0 0-272 0</inkml:trace>
  <inkml:trace contextRef="#ctx0" brushRef="#br1" timeOffset="174525.92">26961 16113 33167 0,'-10'6'1472'0,"2"-3"304"0,1 2-1424 0,4-4-352 15,2 1 0-15,0-2 0 0,0 0 1760 0,-1 2 288 16,-1-1 48-16,0 2 16 0,1 0-1280 0,1-1-240 15,2 0-48-15,2-1-16 0,2 2-368 0,0-2-160 16,3 1 128-16,0 0-128 0,2 2 144 0,0-2-144 16,-10-2 160-16,0 0-160 0,0 0 128 0,58-5-128 15,-58 5 0-15,36-12 0 16,-36 12-352-16,40-20-160 0,-18 7-48 0,0 0-18128 0</inkml:trace>
  <inkml:trace contextRef="#ctx0" brushRef="#br1" timeOffset="174752.25">27518 15632 28559 0,'-10'18'2544'0,"1"-7"-2032"0,1 3-512 0,2-5 0 16,3-4 3072-16,1 1 512 0,0 0 96 0,-3 8 32 16,-3 6-2272-16,-2 8-448 0,0 5-96 0,-1 4 0 15,2-2-432-15,1 1-80 0,2 0 0 0,0 1-16 0,1 0-240 0,0 3-128 16,1 2 160-16,-1 3-160 15,0 1 288-15,0-2-32 0,0 1-16 0,-1-2 0 0,1-3-16 0,0-3 0 16,2-4 0-16,-1-4 0 0,3-1-224 0,0-6 0 16,2 1 0-16,0-6 0 15,3-2-1024-15,-1-4-112 0,-3-11-16 0,0 0-19120 16</inkml:trace>
  <inkml:trace contextRef="#ctx0" brushRef="#br1" timeOffset="175259.08">29162 15665 32255 0,'-4'4'2864'0,"1"-1"-2288"0,1 1-576 0,0-2 0 0,-1 1 1808 0,2 2 256 15,0-2 48-15,-3 5 16 0,-3 4-1072 0,-2 7-224 16,-4 8-32-16,-4 6-16 0,-1 4-512 0,-2 6-96 15,-4 4-32-15,-2 2 0 0,-1-1-144 0,-1 2 0 16,1 1 0-16,2-1 0 0,-1 2 0 0,4-6 0 16,1 0 0-16,5-8 0 0,2-2 0 0,4-8 0 15,4-5-128-15,2-6 128 16,3-6-784-16,4-4-96 0,1-5-16 0,3-4-17328 0</inkml:trace>
  <inkml:trace contextRef="#ctx0" brushRef="#br1" timeOffset="175500.31">29143 15713 35935 0,'0'7'1600'0,"-1"-1"320"0,-1 2-1536 0,2-3-384 0,2 1 0 0,-1-3 0 16,1 4 1152-16,2 4 176 0,-4-11 16 0,16 45 16 16,-16-45-752-16,26 68-160 0,-26-68-16 0,29 73-16 15,-16-33-224-15,-1-4-64 0,1 5 0 0,-2 0 0 16,-1-1 32-16,0 1 0 0,0 2 0 0,1-3 0 15,-2-1 64-15,-1-4 16 0,-8-35 0 0,18 64 0 0,-18-64-240 0,19 52 144 16,-19-52-144-16,16 42 128 0,-16-42-128 0,0 0 0 16,24 42 0-16,-24-42 0 15,0 0-432-15,0 0-16 0,0 0 0 0,0 0-12416 16,0 0-2496-16</inkml:trace>
  <inkml:trace contextRef="#ctx0" brushRef="#br1" timeOffset="175705.69">29066 16048 29487 0,'-9'5'2624'0,"3"-2"-2112"15,4 0-512-15,2-2 0 0,0-1 2496 0,0 0 384 0,-1 3 64 0,-1 3 32 16,2 1-1920-16,1 2-384 0,-1-9-80 0,0 0-16 16,0 0-416-16,0 0-160 0,59 26 0 0,-59-26 144 15,0 0-144-15,62 6 0 0,-62-6 0 0,51-2 0 16,-51 2-256-16,53-2 32 0,-53 2 0 0,56-5 0 31,-56 5-1056-31,52-4-224 0</inkml:trace>
  <inkml:trace contextRef="#ctx0" brushRef="#br1" timeOffset="176030.93">29969 15964 31327 0,'-15'2'1392'0,"4"0"272"0,0-1-1328 0,2 1-336 15,2 2 0-15,2-4 0 0,-3 3 2000 0,-6 3 336 16,-8 2 64-16,-6 0 16 0,-3 6-1072 0,-2 3-224 15,4 0-32-15,3 0-16 0,1 2-512 0,3-1-112 16,3 2 0-16,3 1-16 0,3 1-432 0,2-4 0 16,3 0 0-16,2 1 0 0,3-1 0 0,3 1 0 15,2-2-224-15,-2-17 80 0,11 34-112 0,-11-34-32 16,0 0 0-16,35 43 0 16,-35-43-192-16,0 0-32 0,52 24-16 0,-52-24 0 15,48 7-1232-15,-48-7-240 0</inkml:trace>
  <inkml:trace contextRef="#ctx0" brushRef="#br1" timeOffset="176392.88">30263 16000 10127 0,'-13'8'896'0,"2"-2"-704"0,1-1-192 0,3-1 0 0,2-1 3088 0,2 2 592 16,0-2 112-16,-5 5 32 0,-3 3-192 0,-4 5-48 16,0 3 0-16,0 1 0 0,2 2-1840 0,0-2-368 15,5 0-80-15,1-1-16 0,2 3-800 0,3-2-160 16,0 3-48-16,3-1 0 0,0-1-128 0,1 2-16 15,-2-23-128-15,9 41 192 0,-9-41-192 0,15 35 0 16,-15-35 128-16,0 0-128 0,31 39 0 0,-31-39-128 16,0 0 128-16,49 23-208 15,-49-23-208-15,0 0-32 0,60 15-16 0,-60-15 0 16,45-2-432-16,-45 2-96 0,44-10-16 0,-44 10-16144 0</inkml:trace>
  <inkml:trace contextRef="#ctx0" brushRef="#br1" timeOffset="176953.64">30707 16113 43311 0,'-16'11'1920'0,"2"-5"384"0,3 2-1840 0,3-5-464 16,4 0 0-16,0 0 0 0,1 0 272 0,-5 3-32 15,-3 3-16-15,-3 2 0 0,-2 2-224 0,1 2 128 16,1-1-128-16,3 2 0 0,1-4 0 0,2 3-208 0,0-2 16 16,4 1 0-16,0 1 192 0,3 2 0 15,2-1 0-15,-1-16 0 0,0 0 0 0,14 41 128 16,-14-41 16-16,0 0 0 0,0 0-16 0,47 30 0 0,-47-30 0 15,0 0 0-15,58 3-128 0,-58-3 0 16,46-11 0-16,-46 11 0 0,50-20 176 0,-27 5-48 0,-1-1-128 16,0-1 192-16,-3 0 32 0,-4 0 0 0,1 2 0 0,-4-2 0 15,-1 1-48-15,-4 2-16 0,-3-1 0 0,-1 2 0 16,-3 1 0-16,-4 0 0 0,-1-1 0 0,-4-1 0 16,-1-1-32-16,-3 4 0 0,1-2 0 0,-3 4 0 31,0 0-432-31,-2 3-80 0,-1 4-32 0,1 2 0 0,-2 0-208 0,1 4-32 0,-1 2-16 0,1-2 0 15,1 2-224-15,3 2-32 0,2 1-16 0,1-1-17440 16</inkml:trace>
  <inkml:trace contextRef="#ctx0" brushRef="#br1" timeOffset="177438.69">30997 16095 36863 0,'0'0'1632'0,"0"0"336"0,0 0-1584 0,0 0-384 16,0 0 0-16,0 0 0 0,0 0 1056 0,16 38 128 15,-16-38 32-15,0 0 0 0,15 37-496 0,-15-37-80 16,0 0-32-16,14 45 0 0,-14-45-176 0,0 0-48 16,16 34 0-16,-16-34 0 0,0 0 16 0,0 0 0 15,0 0 0-15,0 0 0 0,46 34-80 0,-46-34-32 0,0 0 0 0,0 0 0 16,0 0-96-16,51 2-32 0,-51-2 0 0,0 0 0 15,36-8-160-15,-36 8 0 0,0 0 144 0,33-9-144 16,-33 9 0-16,0 0 0 0,0 0 0 0,0 0 0 16,44-2-160-16,-44 2 160 0,0 0-192 0,0 0 192 15,0 0 0-15,0 0 0 0,0 0 0 0,0 0 0 16,37 31 0-16,-37-31 0 0,0 0 0 0,0 0 0 16,0 0 0-16,0 0 0 0,0 0 0 0,0 0 0 15,47 25-192-15,-47-25-16 0,0 0-16 0,0 0 0 16,0 0 48-16,51-2 16 0,-51 2 0 15,0 0 0-15,33-9 16 0,-33 9 0 0,0 0 0 0,37-9 0 0,-37 9-64 16,0 0-16-16,38-8 0 0,-38 8 0 16,0 0-80-16,36-9-16 0,-36 9 0 0,0 0 0 15,35-6-80-15,-35 6-32 0,0 0 0 0,0 0 0 16,39-2 112-16,-39 2 0 0,0 0 16 0,0 0 0 16,0 0-128-16,0 0-16 0,0 0-16 0,0 0 0 0,0 0 80 0,42 28 0 15,-42-28 16-15,0 0 0 16,0 0-800-16,0 0-176 0,0 0-16 0,0 0-9120 15,9 35-1808-15</inkml:trace>
  <inkml:trace contextRef="#ctx0" brushRef="#br1" timeOffset="177810.51">31968 15259 38703 0,'-4'0'3440'0,"1"2"-2752"0,0 0-560 0,3-2-128 15,0 2 864-15,0-1 144 0,-1 1 16 0,-2 4 16 16,0 3-576-16,-1 2-112 0,-1 4-32 0,0 4 0 15,2 4-128-15,-3 5-16 0,2 5-16 0,-2 4 0 16,1 3 96-16,-1 5 0 0,2 6 16 0,-1 3 0 16,1 2 80-16,0 1 16 0,1 2 0 0,0-3 0 15,-1-3-48-15,2-2 0 0,-1 1 0 0,-1-6 0 0,2-2-192 16,1-4-128-16,-1 2 160 0,2-6-160 0,-1-1 0 0,2-4-288 16,-1-31 32-16,3 51 16 15,-3-51-592-15,8 36-112 0,-8-36-16 16,0 0-12400-16,0 0-2464 0</inkml:trace>
  <inkml:trace contextRef="#ctx0" brushRef="#br1" timeOffset="177982.16">31728 15890 46991 0,'-3'8'2080'0,"2"-5"432"0,1-3-2000 0,0 0-512 0,0 0 0 0,0 0 0 16,0 0 256-16,0 0-32 0,44 14-16 0,-44-14 0 15,54-3-336-15,-18-5-80 0,2 0-16 0,4-4 0 32,5-4-1008-32,3-4-208 0,3-3-32 0,-6 0-16 0</inkml:trace>
</inkml:ink>
</file>

<file path=ppt/ink/ink3.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0:29:17.68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A500"/>
    </inkml:brush>
  </inkml:definitions>
  <inkml:trace contextRef="#ctx0" brushRef="#br0">6759 11824 6447 0,'-3'0'576'0,"1"0"-576"15,1 0 0-15,1 0 0 0,0 0 448 0,-1-2-32 16,-2 2 0-16,0-1 0 0,0-1 720 0,-1 1 144 16,2-2 16-16,1 1 16 0,1 2 352 0,0 0 80 15,2-1 16-15,1 1 0 0,-1 0 0 0,2-2 0 16,2 2 0-16,0-2 0 0,1 2-416 0,1-1-64 16,0-2-32-16,1 3 0 0,0-2-336 0,2 1-64 15,0-1-16-15,1 0 0 0,1 2-192 0,1-2-64 16,1 2 0-16,1 0 0 0,3 2 0 0,0 0 0 15,2 1 0-15,2-1 0 0,-2 2-128 0,1 0-48 16,-1-1 0-16,2 1 0 0,-23-4-144 0,0 0-16 16,66 9-16-16,-45-7 0 0,-21-2-80 0,0 0-16 15,71 3 0-15,-46-6 0 0,-1 1-128 0,3-2 192 0,1 1-192 0,-28 3 192 16,58-6-64-16,-58 6 0 0,60-5 0 0,-32 2 0 16,0 0-128-16,-1 1 160 0,0 1-160 0,-2-1 160 15,-25 2-32-15,54 0-128 0,-54 0 192 0,0 0-64 16,75 2-128-16,-75-2 192 0,0 0-192 0,70 0 192 15,-70 0-192-15,0 0 0 0,77-2 144 0,-49 0-144 16,-1 2 0-16,-2-4 128 0,1 2-128 0,-1 1 0 16,-4-1 0-16,2 2 128 0,-23 0-128 0,0 0 0 15,73-3 0-15,-51 2 0 0,2-1 0 0,-1 0 128 16,-1 1-128-16,1-2 0 0,-1 3 128 0,-1-2-128 16,-21 2 160-16,0 0-32 0,65-1-128 0,-45 1 192 15,-1 0-192-15,-2-2 176 0,-3 2-176 0,0-1 160 16,-1-2-160-16,-2 3 0 0,0-2 144 0,-2 1-144 0,1-1 0 15,-1 0 144-15,-1 1-144 0,0-2 0 0,0 1 128 0,-3 1-128 16,2-1 0-16,-3 0 0 0,2-2 0 0,-3 2 128 16,2 1-128-16,-3-1 0 0,1-1 160 0,0 0-160 15,-1 1 128-15,-1 1-128 0,0-2 144 0,-1 2-144 16,1-1 160-16,-1 2-160 0,0 0 128 0,0 0-128 16,0 0 0-16,-1 0 0 0,0 3 0 0,0-3 0 15,-1 3 0-15,0 0 0 0,1-1-320 0,-1 2-16 16,1-1 0-16,-1 3 0 15,0-1-752-15,-2 1-160 0,4 1-32 0,0 0-16400 0</inkml:trace>
  <inkml:trace contextRef="#ctx0" brushRef="#br1" timeOffset="169177.07">30360 8788 1839 0,'-9'-9'160'0,"3"0"-160"0,-1 3 0 0,4 3 0 0,0-1 2352 0,2 2 432 15,0 0 96-15,-1-3 0 0,-1-4-1104 0,-1 1-240 16,1-3-32-16,-1 0-16 0,2 2-720 0,1 3-128 16,0 0-48-16,1 1 0 0,1-1 752 0,1 3 128 15,2 1 48-15,1-2 0 0,2 2 144 0,1 1 16 16,2 1 16-16,1 1 0 0,2 1-480 0,3 1-80 16,1 0-32-16,2 0 0 0,3 3-208 0,2-2-64 15,0 2 0-15,5-3 0 0,5 4-208 0,2-3-48 16,5 2-16-16,3-3 0 0,4 1-240 0,1 0-64 15,2 0 0-15,-5-2 0 0,0-1-96 0,3 1-32 0,4-2 0 16,1 0 0-16,3 0 0 0,-2 3 0 0,0-3 0 16,-5 3 0-16,-2 0-128 0,-5 0 192 15,-1 0-192-15,-1 0 192 0,1-1-192 0,0 0 128 0,-1 0-128 0,-3 0 128 16,-2 0-128-16,-4-1 160 0,-1-1-160 0,-3 2 160 16,-1 1-160-16,-4-2 0 0,-1-1 144 0,-3 0-144 15,-3 2 0-15,-1-4 0 0,-3 2 0 0,-4 0 0 16,-1-1 0-16,-5-2 0 0,-1 1 0 0,-3-1 0 15,-3-1 0-15,-3-1 0 0,-2-1 0 0,-4-2 0 16,-3 2 0-16,-5-4-208 0,-2 1 80 0,-2 1 128 16,-5-1-224-16,-1 0 80 0,-5 1 16 0,-2 3 0 15,0-1-16-15,0 3 0 0,0 1 0 0,-5-2 0 16,-1 4 144-16,-3 0-128 0,-1 2 128 0,0 0-128 16,-2 0 128-16,1 0 0 0,2 1 0 0,3 0 0 0,4 0 0 15,-3 0 0-15,-2 3 0 0,-2-2 0 0,1 0 0 0,0 1 0 16,2 1 0-16,3-3-128 0,4 3 128 0,5-1 0 15,1 1 0-15,4 0 0 0,4-1 0 0,3 1 0 16,2 0 0-16,3 0-128 0,2-2 128 0,4 0 0 16,2-1 0-16,3-3 0 0,3 2 0 0,2 1 0 15,3-2 0-15,3-1 0 0,2 2 0 0,2-2 0 16,1 2 0-16,2-1 128 0,5-1-128 0,6 2 128 16,2-2-128-16,7 3 128 0,6-2-128 0,4-1 176 15,3 0-176-15,3 0 192 0,1-4-192 0,1 2 0 16,-1 1 144-16,5-1-144 0,1-1 0 0,5-2 128 0,-1 2-128 15,0-1 0-15,-3 2 0 0,-4-1 0 0,-4 1 0 16,-1-2 0-16,1 2 0 0,-2 0-288 0,0 1 48 0,-5 1 16 31,-3 0-1664-31,-2-3-336 0</inkml:trace>
  <inkml:trace contextRef="#ctx0" brushRef="#br1" timeOffset="170439.7">27806 9304 11967 0,'-14'3'1072'0,"7"-3"-864"16,1 2-208-16,5-1 0 0,2-1 3280 0,2 0 624 16,3 2 112-16,3 1 16 0,4-2-2464 0,8 2-496 15,7 1-112-15,7 0 0 0,4-1-160 0,6-1-32 16,6 2 0-16,5-2 0 0,1-2 80 0,1-2 16 16,-2 1 0-16,3-4 0 0,4 0-16 0,5 1 0 15,5-1 0-15,-3-2 0 0,-3-1-304 0,-3 0-64 16,-4 3-16-16,0-1 0 0,2 3-176 0,-3-1-32 15,0 2-16-15,-3 1 0 0,-5-1-240 0,-2 2 144 16,-2 0-144-16,-1 0 128 0,0 2-128 0,-2-1 0 0,2 3 144 16,-1 0-144-16,-6-1 0 0,-4 0 0 0,1-2 0 0,-4 1 128 15,1-2-128-15,-5 0 0 0,-5 0 0 0,-1 0 0 16,1 0 0-16,-4 0 0 0,-1-2 0 0,-4 2 0 16,-3 0 0-16,-2 0 0 0,-3 0 0 15,-3 0 0-15,-3-1 0 0,-3-2 0 0,-2 0 0 0,-4 1 128 16,-3-2-128-16,-2 2 0 0,-5-1 0 0,-4-3 128 15,-3 3-128-15,-5-2 0 0,-2 0 0 0,-4-1 0 16,-3 1 0-16,-5 1 0 0,-3-1 0 0,-2 1-128 16,4 2 128-16,-5 1 0 0,-3-1 0 0,-2 0 0 15,-1 2 0-15,-1 0 0 0,-6 0 0 0,3 0 0 16,1 0 0-16,-1 2 0 0,0 0 0 0,-2 1 0 16,2 0 0-16,-2-2 0 0,2 2 0 0,1 2 0 0,4-4 0 15,2 1 0-15,3 0 0 0,1-2 0 0,3-2 0 0,0 2 0 16,2 0 0-16,2-2 0 0,6 1 0 0,2-2 144 15,3 1-144-15,3-1 0 0,4 2 240 0,1-2-64 16,1 0-16-16,0-1 0 0,5 0-160 0,3 1 160 16,1-1-160-16,3 2 160 0,3 0-160 0,3 0 160 15,1 1-160-15,2-1 160 0,3 2-160 0,2-3 192 16,2 3-192-16,3-1 192 0,3 1-192 0,4 0 192 16,4 1-192-16,1-1 192 0,-1 3-192 0,4-3 0 15,8 3 0-15,5-1 128 0,6 2-128 0,5 1 160 16,4 0-160-16,1 0 160 0,-1 1-160 0,1-3 192 15,0 3-192-15,4-3 192 0,4 3-192 0,4-3 0 16,0 1 144-16,1 0-144 0,-2-1 0 0,-1 2 144 16,0-2-144-16,0 0 0 0,4-1 160 0,-2 4-160 0,-1-3 128 15,-6-3-128-15,-3 3 144 0,3-2-144 0,1-1 160 0,2 0-160 16,-1 0 192-16,0 0-48 0,-4-1-16 16,-6-2 0-16,-3 3 16 0,2-3 0 0,1 1 0 0,0 2 0 15,0 0-144-15,-3 0 0 0,-3 0 144 0,-4-2-144 16,-4 2 0-16,-3-2 0 0,-3 0 0 0,-4-1 0 15,-4 3 0-15,-1-2 0 0,-1 2 0 0,-2-4 0 16,-3 4 0-16,-3-2 0 0,1 2 0 0,-3 0 0 16,-3 0-304-16,-2 0-80 0,-1 0 0 0,-3 2-16 15,-1 1-464 1,-4-2-96-16,0 1 0 0,-3 1-18224 0</inkml:trace>
</inkml:ink>
</file>

<file path=ppt/ink/ink4.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3:19:40.765"/>
    </inkml:context>
    <inkml:brush xml:id="br0">
      <inkml:brushProperty name="width" value="0.05292" units="cm"/>
      <inkml:brushProperty name="height" value="0.05292" units="cm"/>
      <inkml:brushProperty name="color" value="#D2691E"/>
    </inkml:brush>
  </inkml:definitions>
  <inkml:trace contextRef="#ctx0" brushRef="#br0">29152 2422 8287 0,'-4'0'736'0,"2"0"-592"16,1 0-144-16,1 0 0 0,0 0 1072 0,0 0 176 16,-1 0 32-16,0 0 16 0,-2 0 1264 0,2 0 256 15,0 0 64-15,2-1 0 0,3-1-448 0,-1 2-96 0,2-2-16 0,1-2 0 16,1 2-320-16,0 1-64 0,0-1-16 16,-1 2 0-16,0 0-736 0,-3-3-160 0,-1 3-16 0,-2 3-16 15,-1-3-320-15,-2 3-64 0,-3 1-16 0,-3 2 0 16,-2 1-96-16,-2 3-32 0,-3 2 0 0,-3 1 0 15,-2 2-208-15,0 2-64 0,-2 1 0 0,3-3 0 16,-1 0-192-16,4-3 144 0,4-1-144 0,3 0 128 16,3 0-128-16,2-3 0 0,2-1 0 0,3-2 128 15,3 1-128-15,1 0 0 0,3-1 0 0,2 1 0 16,1-1 0-16,2 3 0 0,-12-8 0 0,0 0 128 16,0 0-128-16,64 33 0 0,-64-33 0 0,0 0 128 15,60 32-128-15,-60-32 0 0,0 0 0 0,66 35 0 16,-66-35 0-16,0 0 0 0,56 36 0 0,-56-36 0 15,0 0 0-15,50 48 0 0,-50-48 0 0,0 0 0 0,40 52 0 0,-40-52 0 16,0 0 128-16,27 53-128 0,-27-53 128 0,0 0-128 16,14 48 192-16,-12-33-64 0,0-2 128 15,-2-2 0-15,1 0 16 0,-2 1 0 0,-1-3-16 0,-1-2 0 16,0 0 0-16,-2-1 0 0,0-1 32 0,-1 1 0 16,-2-1 0-16,-1-1 0 0,-1-2-16 0,-2 0 0 15,-1-1 0-15,-2-1 0 0,1 0-80 0,-2 0-32 16,0-3 0-16,0 1 0 0,-1-4-160 0,0 1 0 15,3 1 0-15,-1-1 0 0,2-1 0 0,-1 0 0 16,3 3 0-16,0-2 0 0,1 1 0 0,0 0 0 16,0-2 0-16,1 1 0 15,1 1-608-15,0-1 0 0,1 1 0 0,-1 1 0 16,1-2-384-16,-1 0-80 0,0 2-16 0,1-1 0 16,0 0-128-16,-1-2-48 0,3 3 0 0,-1-1-17904 0</inkml:trace>
  <inkml:trace contextRef="#ctx0" brushRef="#br0" timeOffset="425.78">29013 2528 16575 0,'-6'-11'736'0,"2"3"160"0,1 0-720 0,2 3-176 0,0 4 0 0,1-2 0 0,0 3 2400 0,0-3 448 15,0 1 96-15,1-4 0 0,2 1 128 0,2 1 32 16,2 2 0-16,16 1 1440 0,-9 2-3440 15,3 1-64-15,3 1-16 0,3 0-288 0,4 2-64 16,-1 1-16-16,3 0 0 0,-29-6 32 0,66 14 0 16,-66-14 0-16,72 19 0 0,-72-19-208 0,74 16-32 15,-74-16-16-15,67 13 0 0,-36-10-144 0,-2 2-32 0,1-4 0 16,-2 1 0-16,0-2-80 0,-2-2-32 16,-3 2 0-16,0-3 0 0,-3 0-144 0,-1-2 0 0,-3 2 0 0,0-3 0 15,-4 0 0-15,-2 0 0 0,-1 0 0 0,-4 1 0 31,-3-1-720-31,-3 2-128 0,-3-2-32 0,-2 0-13376 0,-2 3-2672 0</inkml:trace>
  <inkml:trace contextRef="#ctx0" brushRef="#br0" timeOffset="1514.56">21112 2402 21183 0,'3'-6'1888'0,"1"1"-1504"0,-3 2-384 0,-1 0 0 15,1 2 1616-15,-1-1 256 0,2-4 48 0,1-1 16 16,0-2 624-16,-2 0 112 0,0 3 16 0,-2 3 16 15,0 3-1376-15,-2 3-288 0,-2 3-48 0,-2 3-16 16,1 2-592-16,-2 3-112 0,0 5-16 0,-1-1-16 16,2-1-16-16,0 5 0 0,-2 4 0 0,0 4 0 15,0 1-64-15,1 0-16 0,1 4 0 0,2-1 0 0,-1 0-144 16,2-4 192-16,0-1-192 0,1-3 192 0,0 1-32 0,2-4 0 16,1-1 0-16,2-1 0 0,1-1-160 0,3-6 192 15,0 3-192-15,2-4 192 0,1-2-48 0,3 2 0 16,3-5 0-16,1 0 0 0,1 0 32 0,1-4 0 15,1 1 0-15,1-3 0 0,0 0-16 0,3-2 0 16,1-2 0-16,0 0 0 0,2-1-160 0,0 1 160 16,0-2-160-16,-2-1 160 0,2 2-160 0,-1-2 0 15,-2 2 0-15,-1 0 0 0,0 0 0 0,-5 0 0 16,1 0 0-16,-3 0 0 0,-1-1-256 0,-3 0-64 16,1 1-32-16,-5 0 0 15,1-2-464-15,-1 2-80 0,-2-3-32 0,0 1-12032 0,-2-1-2400 0</inkml:trace>
  <inkml:trace contextRef="#ctx0" brushRef="#br0" timeOffset="1813.87">21205 2682 31327 0,'-7'0'2784'0,"4"2"-2224"0,2 1-560 0,1-2 0 16,1 1 0-16,0 1 0 0,-1 0 0 0,-1 4 0 0,1 2 1712 16,2 4 224-16,2 2 48 0,4 0 16 0,1 3-800 0,1 3-176 15,1 0-16-15,-11-21-16 0,25 50-512 0,-25-50-96 16,22 57-32-16,-22-57 0 0,19 65-176 0,-13-32-48 16,-1 2 0-16,-1 1 0 0,-2-2-128 0,0 0 0 15,-1-5 0-15,-1 2 128 0,-1-1-128 16,1-2 0-16,-1-1 0 0,0-3 0 0,0 0-144 0,-1-2-64 15,0-2-16-15,1-1-12656 16,0 1-2544-16</inkml:trace>
  <inkml:trace contextRef="#ctx0" brushRef="#br0" timeOffset="3687.62">13462 2670 22111 0,'-4'-2'1968'0,"0"-2"-1584"16,2 4-384-16,1-2 0 0,1 2 944 0,0-1 96 15,0-1 32-15,0-1 0 0,1 0 1264 0,0-5 256 16,2 2 48-16,2-6 16 0,2 1-800 0,2-2-144 16,3-2-48-16,1 1 0 0,3 0-960 0,1 0-208 15,3-1-48-15,0 4 0 0,1 0-80 0,0 2-32 16,0 1 0-16,-2-1 0 0,0 6-144 0,-3-1-48 16,0 3 0-16,-2 1 0 0,1 1-144 0,-2-1 128 15,-3 2-128-15,0 3 128 0,-1 1-128 0,-2 0 0 16,-2 3 0-16,-1 0 128 0,-3 2-128 0,-2 0 0 15,-3 3 144-15,-1 3-144 0,-2 0 0 0,-1 2 144 16,-2-1-144-16,0-2 0 0,0 3 0 0,1-4 0 16,0-1 0-16,4 1 0 0,0-4 0 0,3 0 0 0,1-2 0 0,1-1 0 15,3 0 0-15,1-3 0 0,2 1 0 0,3-3 0 16,3 3-144-16,3-3 16 0,1-1 0 0,1 0 0 16,2 0-80-16,4 0-16 0,0-1 0 0,2 1 0 15,0 2 224-15,1 0-192 0,-26-4 192 0,55 12-192 16,-55-12 192-16,52 15 0 0,-52-15 0 0,0 0 0 15,66 28 0-15,-49-15 0 0,-2 0 0 0,-1 0 0 16,-3-1 0-16,-1 5 0 0,-2 0 0 0,-3 2 0 16,-1 1 0-16,-4 0 0 0,-3 4 0 0,-2 0 0 15,-2 1 288-15,-3 3-48 0,-1 0-16 0,-4-2 0 16,1 0-48-16,-4-1-16 0,0-2 0 0,-1-3 0 0,-2 0 16 16,-2-1 0-16,0-3 0 0,-2-1 0 0,-2-2-176 0,0-1 0 15,3-4 0-15,-3 1 128 0,-2 0-128 0,-3-3 0 16,-1-1 0-16,2 0 0 0,1-2-192 0,1 1 0 15,1-2-16-15,-1-2-13296 16,0 3-2672-16</inkml:trace>
  <inkml:trace contextRef="#ctx0" brushRef="#br0" timeOffset="5250.95">5870 2803 20271 0,'1'-4'1792'0,"0"0"-1424"16,0 1-368-16,1-1 0 0,-1 0 1536 0,1-2 256 15,2-3 32-15,3-8 16 0,2-5 640 0,1-1 128 0,2-2 16 0,2-1 16 16,-1 4-1024-16,0-1-208 0,2 3-32 0,-1 1-16 16,2 2-720-16,0 2-128 0,-1 3-48 0,1 2 0 15,-2 1-160-15,0 4-48 0,-1 2 0 0,0 0 0 16,-1 3-32-16,-2 2-16 0,0 2 0 0,-2 3 0 15,0 2-80-15,-4 2 0 0,0 6-128 0,-4 3 192 16,-1 3-64-16,-2 2-128 0,-4 4 176 0,-2 1-176 16,-2 5 160-16,-1-1-160 0,-3-1 128 0,1-4-128 15,1 1 0-15,-2-1 0 0,-1 5 128 0,2-3-128 16,0 3 0-16,1-2 0 0,3 1 0 0,1-5 0 16,2 1 0-16,3-2 0 0,1-6 0 0,1-2 0 15,2-1 0-15,4-2 0 0,0-5 0 0,2-2 0 0,3 0 0 0,3-4 0 16,3-1 0-16,2-2 0 0,4 1 0 15,0-3 0-15,3-1 0 0,2-3 0 0,0 0 0 0,0-1 0 16,0-3 0-16,0-1 0 0,-1 0 0 0,2-2 0 16,-1 0 144-16,0-1-144 0,-3 4 0 0,2-4 0 15,-2 1 0-15,0-1 128 0,0 1-128 0,-1 1 0 16,-1 1 0-16,-2 1 0 16,-1 5-512-16,-2-1-80 0,-3 2-16 0,-2 4-19168 15</inkml:trace>
  <inkml:trace contextRef="#ctx0" brushRef="#br0" timeOffset="-195526.07">25422 16690 1839 0,'-4'0'160'0,"0"-1"-160"0,2 1 0 0,0-2 0 15,1 2 3264-15,1-2 608 0,-1 2 128 0,-1-2 32 16,1 0-928-16,-1-1-176 0,0 1-48 0,0 1 0 16,-1-2-960-16,2 3-208 0,0 0-48 0,0 0 0 15,-1 4-272-15,1-2-64 0,-2 1-16 0,2 1 0 16,-1 1-384-16,0 1-80 0,0-1-16 0,-1 3 0 0,2 0-336 0,0-1-80 15,-1 2-16-15,2 1 0 0,0-1-176 0,0 2-32 16,1-2-16-16,1 0 0 0,1 4-48 0,-1-2-128 16,1 1 192-16,0 2-64 15,1 3-128-15,-1-1 160 0,2 4-160 0,-1 0 160 0,-1 1-160 0,1 0 128 16,-2 2-128-16,0 2 128 0,-1-2-128 0,-1 3 128 16,1-1-128-16,-1 1 128 0,2 1-128 0,-1 0 192 15,-1 0-192-15,1-2 192 0,0-1-192 0,0-4 160 16,0 2-160-16,1-5 160 0,1 2-160 0,-1-4 0 15,0-1 144-15,0-3-144 0,2 0 192 0,-2 0-16 16,1-2-16-16,-1-1 0 0,2-1 0 0,-1-2 0 16,1 3 0-16,-1-2 0 0,0-1 0 0,1-1 0 15,-1-1 0-15,0 1 0 0,1 0-160 0,-2-2 160 16,1 1-160-16,1 0 160 0,-1-2-160 0,0 1 0 16,1 1 144-16,-1-3-144 0,0 2 128 0,2 0-128 0,1 2 128 0,1-3-128 15,2 5 128-15,0-4-128 0,2 1 160 16,1 0-160-16,3 0 208 0,1-3-48 0,0 2-16 0,2 0 0 15,0-1-16-15,1-1 0 0,2 0 0 0,2-1 0 16,-1 1 16-16,1-2 0 0,-23 2 0 0,49 0 0 16,-49 0-16-16,45 0 0 0,-24 0 0 0,-2 2 0 15,-1-1 0-15,-1-1-128 0,-3 3 192 0,0-3-64 16,-2 3 0-16,-2-1-128 0,-1-2 192 0,-1 3-64 16,-3-3-128-16,0 1 0 0,-1-1 144 0,0 0-144 15,-2 0 0-15,-1 0 0 0,-1 0 0 0,0 0 0 16,0 0 0-16,-1 0 0 0,0-1 0 0,-2 1 0 0,1 0 0 0,-1-3 0 15,0 3 0-15,-2 0-192 16,2 0-576-16,-2 0-112 0,2 0-16 0,0 0-16 16,0 0-384-16,2 0-80 0,0-2-16 0,1 1-17904 15</inkml:trace>
  <inkml:trace contextRef="#ctx0" brushRef="#br0" timeOffset="-194791.43">26276 16724 33167 0,'-16'5'1472'0,"5"1"304"0,2-3-1424 0,3 2-352 0,4-4 0 0,0 1 0 16,1-2 1248-16,-2 3 176 0,-2 0 48 0,0 2 0 15,-1-2-528-15,1 3-112 0,2-4 0 0,2 4-16 0,0-3-432 0,1 1-96 16,2 1-16-16,0 1 0 0,2 2 16 0,-1 0 0 16,3 6 0-16,-1-2 0 15,1 5 48-15,-1 0 16 0,2 3 0 0,-1 2 0 0,-1 0-32 0,0 2 0 16,-1 0 0-16,-1 2 0 0,0 0-32 0,-1-1-16 16,0 0 0-16,-2 1 0 0,1-1-80 0,-1-2 0 15,3 2-16-15,-3-2 0 0,-2 0-48 0,2-1-128 16,2 1 192-16,-1-1-64 0,0-2 0 0,0 0-128 15,1 0 192-15,-1-1-64 0,0-2-128 0,2 1 192 16,0-2-192-16,-1 1 192 0,2 0-192 0,-1-3 128 16,0 0-128-16,1 0 128 0,0 0-128 0,0-2 128 15,1-1-128-15,-1 0 128 0,2 1-128 0,0-4 160 16,-1 1-160-16,2-1 160 0,0 0-160 0,-2-1 160 16,1-2-160-16,-1 1 160 0,1-1-160 0,-1-2 128 15,1 2-128-15,1-4 128 0,-1 4-128 0,2-4 160 0,1 3-160 0,0-2 160 16,0 0-160-16,2-2 160 0,-1 0-160 0,2-2 160 15,2 2-160-15,0-2 160 0,1 2-160 0,1-2 160 16,1 0-160-16,-1-1 128 0,0-1-128 0,-1 2 128 16,3-1-128-16,1 0 128 0,1 0-128 0,-1 1 128 15,-19 2-128-15,41-3 128 0,-20-3-128 0,0 3 128 16,0-2-128-16,-1 2 160 0,-1-3-160 0,-1 3 160 16,-3-3-160-16,0 4 0 0,-3-1 144 0,1 0-144 15,-3 2 0-15,0-1 0 0,-4 0 0 0,1 2 0 16,-1-1 0-16,-2 1 0 0,-1-2 0 0,0 2 0 15,-2 2-512-15,-1-4-128 0,0 2-32 0,-2 0-14288 16,-1 0-2848-16</inkml:trace>
  <inkml:trace contextRef="#ctx0" brushRef="#br0" timeOffset="-193952.34">27564 16811 8287 0,'-2'-6'736'0,"1"3"-592"0,0-2-144 0,0 2 0 16,2 3 5072-16,-1-2 992 0,1 2 192 0,-1-1 32 15,1-2-3632-15,1 0-736 0,-1 1-128 0,-1 2-48 16,0 2-720-16,-4 5-160 0,0 1-32 0,-4 6 0 15,-1 3-368-15,-2 2-80 0,-2 4 0 0,-2 5-16 16,-3 6-112-16,-2 4-32 0,-1 4 0 0,-1 6 0 16,-1 0-48-16,0 0-16 0,1 2 0 0,-1-2 0 15,1-2-160-15,1-4 0 0,1-3 144 0,1-2-144 0,1-2 0 16,2-5 0-16,2-1 0 0,1-3 0 0,3 0 0 16,1-6 0-16,3-2 0 0,1-4 0 15,1-2-320-15,2-4-96 0,2-3-16 0,0-1 0 16,0-4-1456-16,3-4-288 0,1-3-64 0,3-6-13968 15</inkml:trace>
  <inkml:trace contextRef="#ctx0" brushRef="#br0" timeOffset="-193633.31">27570 16811 25791 0,'-4'-8'2304'0,"0"5"-1856"0,1-1-448 0,2 2 0 16,1 2 2240-16,0 0 336 0,0 0 80 0,0-2 16 15,0 2-944-15,1 0-192 0,2 0-48 0,2 2 0 16,2 1-944-16,0 5-192 0,-7-8-32 0,0 0-16 16,0 0-16-16,51 59 0 0,-51-59 0 0,37 52 0 15,-37-52-16-15,40 57 0 0,-40-57 0 0,43 59 0 16,-43-59 16-16,43 62 0 0,-43-62 0 0,42 67 0 16,-42-67-128-16,39 65-32 0,-39-65 0 0,34 57 0 15,-34-57-128-15,29 64 0 0,-29-64 0 0,23 63 128 16,-23-63-128-16,19 59 0 0,-19-59 144 0,13 57-144 15,-13-57 0-15,9 54 0 0,-5-30 0 0,-3 0 128 0,1-4-128 16,-2 0 0-16,-1-1 0 0,-1-3 0 16,-1-1-512-16,0-4 0 0,0-2-16 0,-2-3 0 15,1-1-160-15,-2-3-16 0,2-4-16 0,-2-3-11808 16,2-1-2352-16</inkml:trace>
  <inkml:trace contextRef="#ctx0" brushRef="#br0" timeOffset="-193326.23">27464 17238 34095 0,'-14'-3'1504'0,"5"1"320"0,3-2-1456 0,3 2-368 0,3 1 0 16,2-1 0-16,2-2 1280 0,-1-1 176 0,4-3 32 0,1-3 16 15,5 0-752-15,0-2-160 0,4 4-16 0,-1-1-16 16,-1 4-96-16,1 0-16 0,-1 0 0 0,1 2 0 16,0 1 96-16,-1 3 16 0,1-1 0 0,-1 1 0 15,2 0-176-15,-1 1-16 0,-1-1-16 0,0 0 0 16,-1 2-352-16,1-2 128 0,-2 1-128 0,2-1 0 31,-2-1-336-31,2 1-144 0,0-2-32 0,1-2 0 0,0 2-736 16,0-4-160-16,2 3-16 0,0-2-17008 0</inkml:trace>
  <inkml:trace contextRef="#ctx0" brushRef="#br0" timeOffset="-192561.98">28264 16851 31327 0,'-2'-6'1392'0,"2"1"272"0,1 1-1328 0,0 2-336 16,2 1 0-16,-1 1 0 0,0-2 1344 0,3 2 192 15,1 0 32-15,4 2 16 0,2 1-384 0,-1 6-80 16,-11-9-16-16,0 0 0 0,26 47-528 0,-20-23-128 16,0 3 0-16,-2 5-16 0,-1 1 16 0,1 2 0 15,-3 2 0-15,1 2 0 0,-1-5-96 0,0 2-16 16,0-1 0-16,-1-4 0 0,2-3-192 0,-2 0-144 15,0 0 192-15,0-3-192 0,0 1 0 0,-2-3 0 0,1 0 0 16,0-7 0-16,0 1 0 0,-1-6 0 0,1-2 0 16,0-1 0-16,1-5 128 0,-1 1-128 0,1-4 0 0,0 0 0 15,1-4 144-15,0 1-144 0,-1-5 0 0,1-1 144 16,-1 0-144-16,0-4-176 0,-1-4 48 0,0 0 0 16,0-3-32-16,-2-2 0 0,0-4 0 0,0-1 0 15,0-5 160-15,-1-2-160 0,-1-2 160 0,1-4-160 16,0-5 160-16,0 2 0 0,1-4 0 0,2 1-128 15,1 4 128-15,0-1-160 0,1 4 160 0,0 2-160 16,1 6 160-16,2 3-160 0,0 2 160 0,2 4-160 16,-1 2 160-16,1 3 0 0,-2 5-144 0,1 4 144 0,-2 2 0 15,-1 1 0-15,2 4 0 0,-3 2 0 16,1 1 0-16,-1 2 208 0,2 5-48 0,0 2-16 16,0 5 0-16,1 1 0 0,1 6 0 0,-1-1 0 0,2 4-144 0,0-3 192 15,-6-23-192-15,15 52 192 0,-15-52-192 0,19 46 192 16,-19-46-192-16,0 0 192 0,35 52-16 0,-35-52 0 15,0 0 0-15,0 0 0 0,56 35 80 0,-41-34 0 16,2-2 16-16,1-3 0 0,1-2 32 0,1-1 0 16,1-4 0-16,0 0 0 0,2-3-96 0,0-3-16 15,2 0 0-15,-2 0 0 0,-1 3-64 0,1-3-128 16,0 0 176-16,0 3-176 0,1-1 128 0,-1 2-128 16,0 2 0-16,-3 0 0 0,0 2 128 0,-1 1-128 15,-1 5 0-15,-2-1 0 0,-16 4 0 0,0 0 0 16,46 11 0-16,-46-11 0 0,0 0 0 0,0 0 0 15,44 46 0-15,-44-46 0 0,0 0 176 0,21 54-176 0,-21-54 160 16,10 46-160-16,-7-20 176 0,-1 0-176 0,1 1 192 16,-2 1-192-16,0-3 128 0,0 3-128 0,-1 0 0 15,-1 1 0-15,1 1 0 0,-1 2 0 0,0-5 0 0,-2-1 0 16,3 0 0-16,-2-4 0 0,1 2 0 0,-1-2 0 31,1-2-432-31,0-1 16 0,1-2 0 0,1-3 0 16,0 1-128-16,0-2-32 0,1-2 0 0,0-2 0 0,2 0-272 15,0-3-64-15,1-1-16 0,0-3-12304 0,2 0-2448 0</inkml:trace>
  <inkml:trace contextRef="#ctx0" brushRef="#br0" timeOffset="-192202.47">29971 16591 29487 0,'0'-7'2624'0,"1"2"-2112"15,0 0-512-15,0 5 0 0,0 0 1664 0,0-1 240 16,2-3 32-16,0-2 16 0,0 0-544 0,1 1-96 16,-1 1-32-16,-2 4 0 0,-1 3-784 0,-2 3-176 15,-3 4-16-15,-2 5-16 0,-2 2 16 0,-4 3 0 16,-1 8 0-16,-4 1 0 0,-2 7-16 0,-2 4 0 15,-2 0 0-15,0-1 0 0,0 0-64 0,-1 1-16 16,-2 2 0-16,-1 3 0 0,4-1-48 0,-1 2-16 16,0 4 0-16,0-2 0 0,0 0-144 0,4-4 0 0,-2-4 0 0,3-1 128 15,1-2-128-15,3-6 0 0,2 1 0 0,2-4 0 16,1-4-272-16,2-4-48 0,2 0 0 0,0-5 0 31,3-4-96-31,2-3-32 0,1-5 0 0,1-3 0 16,2-2-512-16,2-5-96 0,3-4-32 0,2-3-16864 0</inkml:trace>
  <inkml:trace contextRef="#ctx0" brushRef="#br0" timeOffset="-191884.2">30020 16554 25791 0,'-6'-2'2304'0,"3"2"-1856"0,0 0-448 0,1 0 0 0,2 2 2512 0,0-2 416 15,2 2 80-15,-1 2 0 0,0-1-1344 0,2 5-256 16,-3-8-64-16,0 0-16 0,0 0-976 0,30 46-192 16,-30-46-32-16,0 0-128 0,34 55 0 0,-34-55 0 15,25 46 0-15,-25-46 0 0,28 54 256 0,-28-54-48 16,28 59-16-16,-28-59 0 0,28 62 208 0,-28-62 48 16,28 68 0-16,-28-68 0 0,31 73-96 0,-31-73-16 15,33 71 0-15,-33-71 0 0,32 73-192 0,-32-73-144 16,34 68 192-16,-34-68-192 0,29 62 128 0,-29-62-128 15,24 62 0-15,-24-62 0 0,24 57 0 0,-24-57 0 0,22 53-240 0,-22-53 80 32,20 48-240-32,-20-48-48 0,17 46-16 0,-17-46 0 15,0 0-176-15,20 54-48 0,-20-54 0 0,0 0 0 16,0 0-1936-16,6 42-400 0</inkml:trace>
  <inkml:trace contextRef="#ctx0" brushRef="#br0" timeOffset="-191514.99">29732 17238 33167 0,'-8'-3'1472'0,"4"1"304"0,1-2-1424 0,2 2-352 16,1-1 0-16,3 3 0 0,-1-4 1184 0,1 2 160 16,3-4 48-16,4 0 0 0,2-4-576 0,4 1-112 15,2 0-32-15,0 1 0 0,4 2-320 0,-1 0-64 16,1 0-16-16,1 2 0 0,-23 4-80 0,45-4 0 15,-45 4-16-15,46 0 0 0,-46 0 16 0,46 6 0 16,-46-6 0-16,46 6 0 0,-46-6-192 0,42 5 128 16,-42-5-128-16,45 3 128 15,-45-3-432-15,50 0-80 0,-50 0-32 0,57-5-18336 0</inkml:trace>
  <inkml:trace contextRef="#ctx0" brushRef="#br0" timeOffset="-187328.33">21831 16921 27647 0,'-2'0'2448'0,"-1"0"-1952"16,2 0-496-16,1 2 0 0,0-2 960 0,-1 2 112 15,0-2 16-15,0 2 0 0,-2 3 64 0,0 1 32 16,2 3 0-16,0 0 0 0,1 4-400 0,0 2-80 16,1 1 0-16,1 7-16 0,1-1-240 0,-2 4-32 15,-2 3-16-15,2 2 0 0,-1 2-144 0,1 1-16 16,0-3-16-16,0 0 0 0,0 0-96 0,0-5 0 15,0-1-128-15,1-2 192 0,-1 0-192 0,0-1 176 16,0-3-176-16,0-3 160 0,0 0-160 0,0-2 128 16,0-3-128-16,1-2 128 0,0 0-128 0,-2-4 0 15,1-2 0-15,0 0 128 0,0-3-128 0,0-1 0 16,0-1 0-16,0-4 0 0,1 0-160 0,-1-3-16 16,-1-2 0-16,0 0 0 0,-1-6 16 0,-1 1 0 15,1-4 0-15,-1-1 0 0,-1-1 160 0,-1 0-192 16,1 0 192-16,-3-4-192 0,2 0 64 0,-2 1 0 0,1 0 0 15,-1-1 0-15,2 3 128 0,-1-2 0 0,2 0 0 0,0 1-128 16,2 4 128-16,-1-1 0 0,2 1 0 0,0 0 0 16,3 3 0-16,-2 0 144 0,2 1-144 0,-1 3 160 15,2 0 64-15,-2 2 16 0,0 2 0 0,-1 1 0 16,0 1 0-16,0 3 0 0,1 0 0 0,-1 4 0 16,-1-1-96-16,0 1-16 0,1 1 0 0,0 2 0 15,0 0-128-15,1 3 160 0,2-1-160 0,0 6 160 16,1 0-160-16,0 4 160 0,2 0-160 0,-2 1 160 15,2 1-160-15,-1 0 0 0,0-3 0 0,1 3 128 16,0-3-128-16,1 0 0 0,-1-2 144 0,1-2-144 16,0-3 144-16,1 1-144 0,0-5 192 0,1-1-192 15,1-2 208-15,-1-2-64 0,1-1-16 0,0-3 0 16,1-2-128-16,-1-1 192 0,1-2-192 0,0 0 192 0,1 0-192 16,-1-1 0-16,0-2 144 0,0 2-144 0,2 1 0 0,-1 0 0 15,2 3 0-15,-1 1 0 0,1 3 880 16,-1 4 96-16,0 4 32 0,-1 2 0 15,-2 3-1648-15,0 3-336 0,-1 1-64 0,2 7-16 0,-4 0 816 0,3 3 240 16,0 2 0-16,-3 3 0 0,0 0 0 0,0 1 0 16,-1-1 0-16,-1 2 0 0,0-3 0 0,1 1 0 15,0 0 0-15,-2-2 0 0,2-1 0 0,0-2 0 16,-1-1 0-16,1-2 0 0,0 0 0 0,0-3-176 16,2 0 176-16,-1-3-192 0,1 1-160 0,0 0-32 15,0-3-16-15,0 2 0 16,-1 0-656-16,0-5-128 0,-1 2-32 0,0-3-16304 0</inkml:trace>
  <inkml:trace contextRef="#ctx0" brushRef="#br0" timeOffset="-186699.12">22611 17227 9215 0,'-10'2'400'0,"3"-2"96"0,2 4-496 0,0-4 0 0,4 2 0 0,0-2 0 0,-1 0 2032 15,-1 2 304-15,-1-1 64 0,-1 1 16 0,1 2 336 0,1 0 80 16,0-3 16-16,2 2 0 0,1-1-1040 0,0-1-208 15,3 1-32-15,0 0-16 0,0-1-528 0,2-1-128 16,0 3 0-16,3-3-16 0,2 0-176 0,0 0-16 16,-1 0-16-16,2 0 0 0,0 0-272 0,2-3-48 15,0 0-16-15,0 1 0 0,1-1-144 0,-1-3-48 16,1 0 0-16,-2-1 0 0,0 1-144 0,-1-1 0 16,1-1 144-16,-2 2-144 0,-1-2 0 0,-3-1 0 15,1 1 0-15,-2-1 0 0,0 1 0 0,-2 2 0 16,-2-2 0-16,1 0 128 0,-2 1-128 0,-3 2 0 15,0-1 0-15,-3-2 0 0,1 3 0 0,-3-1 0 0,-2 1 0 16,-1 1 0-16,-1 1 0 0,-1 1 0 0,-1 2 0 16,0 3 128-16,1 2-128 0,-2 0 144 15,3 4-144-15,-1 0 160 0,-1 2-160 0,1 0 160 0,0 4-160 0,-1-2 160 16,0 2-32-16,1-2 0 0,2 2 0 0,0-1 0 16,2 3 0-16,1-3-128 0,2 1 192 0,1-2-64 15,2 2 16-15,2-2 0 0,2 2 0 0,1-4 0 16,1 3-144-16,1-2 192 0,1 2-192 0,1-3 192 15,0 3-192-15,-1-2 0 0,3-1 144 0,1 0-144 16,0 0 0-16,1-2 144 0,0 1-144 0,1-1 0 16,-11-9 128-16,0 0-128 0,0 0 0 0,55 29 0 15,-55-29 0-15,0 0 0 0,0 0 0 0,64 19 0 0,-64-19 0 16,0 0 0-16,0 0-128 0,72 6 128 16,-72-6-400-16,0 0 16 0,51-11 0 0,-35 3 0 15,-1 2-208-15,-1-3-48 0,0 2 0 0,-1-2 0 16,-1 0-1408-1,-1-2-304-15,1-1-48 0,1 0-13024 0</inkml:trace>
  <inkml:trace contextRef="#ctx0" brushRef="#br0" timeOffset="-186375.6">23063 16644 20271 0,'-9'0'1792'0,"2"3"-1424"16,4-2-368-16,2-1 0 0,0 0 2240 0,-2 0 368 16,-1 2 80-16,-4 1 0 0,-2 0-448 0,1 2-112 0,1-2-16 0,4 3 0 15,1 0-1280-15,0 1-256 0,3 2-48 0,1 3-16 16,3 1-128-16,-1 1-16 0,2 7-16 0,0 1 0 16,2 1-32-16,0 2 0 0,-1 3 0 0,2-1 0 15,1 3-64-15,-1 1 0 0,1 0-16 0,-1 0 0 16,2 3-64-16,0-1-16 0,-1 0 0 0,-2 0 0 15,2 1-160-15,0-3 0 0,-1 0 0 0,1 0 128 16,0 1-128-16,0-2 0 0,1-1 0 0,0-1 0 16,0-3-208-16,-10-25-32 0,21 46 0 0,-21-46 0 15,18 36-304 1,-18-36-64-16,0 0-16 0,25 37 0 0,-19-32-1488 0,1-1-288 0</inkml:trace>
  <inkml:trace contextRef="#ctx0" brushRef="#br0" timeOffset="-186077.57">23009 17026 3679 0,'-12'0'160'0,"2"0"32"0,1 0-192 0,3 0 0 15,3 0 0-15,2 0 0 0,-1 0 1440 0,-2-1 240 16,-2 1 48-16,-1 0 16 0,-1 0 368 0,3 0 80 0,0 0 16 0,2 0 0 16,1 0 416-16,0 0 96 15,4 0 16-15,0 1 0 0,2-1-544 0,3 0-96 0,2-1-32 0,1 1 0 16,3-2-1024-16,3 2-208 0,-16 0-32 0,0 0-16 16,56-3-480-16,-56 3-112 0,0 0 0 0,66 0-16 31,-66 0-896-31,0 0-176 0,73 6-48 0,-73-6-15296 0</inkml:trace>
  <inkml:trace contextRef="#ctx0" brushRef="#br0" timeOffset="-185360.28">23682 17495 14735 0,'-10'-2'1312'0,"3"-2"-1056"16,2 1-256-16,2 1 0 0,3 1 768 0,-2-4 80 16,0 2 32-16,-1-3 0 0,-2-3 352 0,-2-4 80 15,-1-2 16-15,0-1 0 0,0 1-496 0,0 2-112 0,1 1-16 0,-1 1 0 16,0 0 272-16,-1 2 48 0,0 3 16 0,0-2 0 16,-1 2 448-16,0 1 96 0,2-1 16 0,-1 0 0 15,1 3 384-15,1-3 64 0,0 4 32 0,0-1 0 31,2 1-2080-31,-1-2-480 0,2 4-64 0,0 0-16 0,2 0 560 0,-1 0 0 0,0 3 160 0,1-3-32 16,0 1-128-16,-1-1 128 0,0 2-128 0,0 1 128 16,1 2-128-16,0-2 0 0,-2 3 0 0,1 0 0 15,1 0 128-15,-1 2-128 0,1 1 128 0,0-2-128 16,1 5 224-16,0-3-32 0,1-1 0 0,0 4 0 16,1-5 16-16,0 2 0 0,0-1 0 0,1-1 0 15,2-2-208-15,-1 1 144 0,2 0-144 0,-1-1 128 0,2-1-128 16,0 1 0-16,0-3 0 0,1 1 128 0,-1-2-128 0,2-1 0 15,1-1 0-15,0-2 128 0,-1 0-128 16,1-3 0-16,1 1 144 0,-1-3-144 0,1 2 0 0,0-2 144 16,0 0-144-16,1 1 0 0,-3-1 0 0,1 3 0 15,-3-1 0-15,1 3 0 0,0-1 0 0,-2 0 0 16,2 3 0-16,-1-1 0 0,-1 2 128 0,1 0-128 16,-1 2 0-16,1-1 0 0,-1 3 192 0,1 0-64 15,0 4 0-15,-1-2-128 0,1 2 240 0,-2 1-64 16,1 0-16-16,-1 2 0 0,0 0 0 0,0 0 0 15,-1 4 0-15,1-2 0 0,0 2-32 0,0-1-128 16,-1 3 192-16,1 0-64 0,0 0-128 0,-1-1 0 16,1-1 0-16,2 2 128 0,-1-1-128 0,-1 1 0 0,0-2 0 15,1-1 0-15,1-1-224 0,-1 0-32 0,2-2 0 0,-1 0 0 32,2-2-640-32,-1-1-128 0</inkml:trace>
</inkml:ink>
</file>

<file path=ppt/ink/ink5.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07:25:22.496"/>
    </inkml:context>
    <inkml:brush xml:id="br0">
      <inkml:brushProperty name="width" value="0.05292" units="cm"/>
      <inkml:brushProperty name="height" value="0.05292" units="cm"/>
    </inkml:brush>
  </inkml:definitions>
  <inkml:trace contextRef="#ctx0" brushRef="#br0">6420 1684 7359 0,'0'-3'656'0,"-1"0"-528"0,0 1-128 0,0 2 0 0,0 0 992 0,0-3 160 0,-2 0 48 0,0-3 0 0,-4 1 1040 0,2-1 224 0,-1 1 32 0,1-2 16 16,0 2-304-16,2 0-64 0,-1-1-16 0,1 3 0 15,1 0-544-15,1-2-112 0,-1 2-32 0,0-1 0 16,2 0-336-16,0 3-64 0,0-1-16 0,-1 2 0 16,1 0-368-16,0 0-80 0,0 5 0 0,1-1-16 15,1 1-224-15,-1 3-32 0,0 1-16 0,1 4 0 16,-1 2-96-16,1 2-32 0,1 3 0 0,-1 2 0 15,0 1-160-15,1 4 128 0,0 0-128 0,0 1 128 0,0 0-128 16,0-3 0-16,0 3 0 0,-1-2 128 0,1 0-128 0,0-2 0 16,0-3 0-16,0 2 0 0,2-3 0 0,-2-1 0 15,2 0 128-15,-3-4-128 0,1-1 0 0,0-3 0 16,-1 0 0-16,0 0 0 0,0-4 0 0,-1 1 0 16,0-3 0-16,-1-1 0 0,0-2 0 0,0-2 0 15,0 0 0-15,-1-2 0 0,-1-2 0 0,0-1 0 16,0-1 0-16,-2-3 0 0,2-2 0 0,-1-2-192 15,-1 0 64-15,2-3 128 16,0-1-512-16,-1-2 32 0,0-1 0 0,1-2 0 16,1-2-16-16,-1 0 0 0,1 2 0 0,-1-2 0 0,1 1 240 0,-1 3 32 15,1 0 16-15,0 1 0 0,0 3 208 0,-1 0 0 16,-1 0 0-16,1 1 0 0,0-1 0 0,-1 2 0 16,-1-1 144-16,-1 2-144 0,1-2 416 0,-1 2-16 0,0 1 0 15,1 0 0-15,-1 1-80 0,2 0 0 0,0 0-16 0,-1 2 0 16,1 0-80-16,1 1-16 0,-1-1 0 0,2 4 0 15,0-1-16-15,1 1-16 0,1 2 0 0,-1 0 0 16,0 1-176-16,0 2 160 0,0 0-160 0,0 2 160 16,-1-2-160-16,1 3 160 0,0 0-160 0,0 2 160 15,0-2-160-15,1 5 0 0,2 1 144 0,-1 0-144 16,2 2 0-16,1 3 144 0,-1-3-144 0,2 0 0 16,2 1 176-16,-1-2-176 0,1-1 160 0,1 0-160 15,0-1 144-15,0-1-144 0,0-2 128 0,0 0-128 16,1-2 128-16,-1-1-128 0,2-2 128 0,-1 0-128 15,1-2 128-15,1 0-128 0,0-2 128 0,-1 1-128 16,0-1 128-16,-1-2-128 0,0 3 0 0,0-3 128 0,-1 1-128 0,0 1 0 16,0-1 0-16,-1 1 0 0,-1 0 0 15,-1 1 0-15,1-1 0 0,-1 2 0 0,0 2 0 0,0 0 0 16,0 2 0-16,0 2 0 0,1 1 0 0,-2-2 0 16,2 5 0-16,0-1 0 0,-2 1 0 0,1 1 0 15,-1 1 0-15,1-1 0 0,-1 0 0 0,0 0 0 16,-1 2 0-16,1-1 0 0,-1 2 0 0,0 1 0 15,0 2 0-15,-1-1 0 0,1 3 0 0,-2 0 0 16,0 1 128-16,0 1-128 0,0-1 0 0,-1 3 0 16,0-1 0-16,-1-2 0 0,1 3 0 0,-1-3 0 15,1-4 128-15,0 0-128 0,1 0 0 0,1-3 0 16,-1 1-160-16,0-4 160 16,1 1-480-16,0-3 0 0,0 0 0 0,1-4 0 15,0-2-1392-15,-1 0-288 0,2 0-48 0,-2-4-13856 0</inkml:trace>
  <inkml:trace contextRef="#ctx0" brushRef="#br0" timeOffset="495.19">7007 1803 4607 0,'-1'-4'192'0,"-1"0"64"0,1 3-256 0,0-1 0 0,-2-1 0 0,2 3 0 0,1 0 1472 0,-2-1 240 0,0-1 48 0,-1 2 16 0,-2 0 1104 0,1 2 240 0,-1 2 32 0,1-1 16 0,-1 3-608 0,0 1-128 15,-1 2-32-15,0 2 0 0,0 4-976 0,0-2-192 16,-1 4-32-16,2 1-16 0,-1-1-464 0,2 2-80 15,-1-2-32-15,3 2 0 0,0-1-176 0,1-1-48 16,0 3 0-16,1-3 0 0,1 0-224 0,0-3-160 16,1 2 192-16,3-6-192 0,-1 1 0 0,2-3 0 15,3 0 0-15,0-5 0 0,2 0 144 0,0-1-144 16,1-2 0-16,2-3 144 0,0-1-144 0,1 0 0 16,0-3 144-16,1-2-144 0,-3 0 0 0,1-2 0 15,-1-3 0-15,0 2 0 0,1-3 0 0,-1 0 0 0,-1 0 0 0,0-2 0 16,0 1 0-16,-2 1 0 0,-1 1 0 0,-3-3 0 15,1 4 0-15,-3-2 0 0,-1 4 0 0,-3-1 0 16,-1 0 0-16,-3 1 0 0,0 0 0 0,-4 0 0 16,-1 2 0-16,-2 0 0 0,-1 1 0 0,-3 1-128 15,1 1-208-15,-1 0-48 0,1 6 0 0,-1 0 0 32,1 5-288-32,0 0-64 0,1 4-16 0,0 2 0 0,0 1-608 15,1 0-128-15,2-1-32 0,1 2-12624 0</inkml:trace>
  <inkml:trace contextRef="#ctx0" brushRef="#br0" timeOffset="1095.71">7619 1978 14735 0,'-2'-2'1312'0,"0"-2"-1056"0,1 4-256 0,0-2 0 0,1 1 1184 0,-2-1 176 0,0-4 48 0,-4 1 0 0,-1-4 1088 0,-1-2 208 0,-1 2 48 0,-3-3 16 15,1 5-736-15,0-2-160 0,-1 3-16 0,1 1-16 16,-3 2-816-16,2 2-176 0,0 1-16 0,-1 1-16 16,1 4-304-16,0 0-48 0,0 2-16 0,2 1 0 15,1 1-256-15,0 0-48 0,1 2-16 0,-1 0 0 16,2 4-128-16,1-2 0 0,0 0 0 0,2 2 0 0,-1 3 0 0,3 1 0 16,0 1 0-16,2 0 0 0,1 0 0 15,2-1 0-15,2-2 0 0,1-1 0 0,2-1 0 0,1-4 0 16,1-2 0-16,1 0 0 0,2-4 0 0,-1-2-224 15,0 0 80-15,1-3 16 16,0 0-320-16,0-3-64 0,-1-3-16 0,1 1 0 16,-2-3-208-16,-1-2-32 0,0 0-16 0,0-5 0 15,-3 4-176-15,2-4-16 0,0-1-16 0,-3-1 0 16,1 3-1120-16,-2-3-208 0,0 2-48 0,-1-1-9744 0</inkml:trace>
  <inkml:trace contextRef="#ctx0" brushRef="#br0" timeOffset="1446.04">7562 1391 10127 0,'-1'0'448'0,"0"-1"96"0,1 1-544 0,0 0 0 0,1 0 0 0,-1 0 0 15,1 1 1504-15,1-1 192 0,0 2 32 0,1 4 16 16,-1-1 1168-16,0 4 224 0,0-1 64 0,-1 4 0 16,1 2-1136-16,-1 0-208 0,-1 3-64 0,0 2 0 15,1 2-720-15,-1 1-160 0,1 3-16 0,0 1-16 0,1-1-352 0,-1 4-64 16,2 4-16-16,-2-1 0 0,0 4-272 0,0-2-176 16,1 2 192-16,0-4-192 0,-1 0 144 0,1-4-144 15,-1 0 0-15,0-3 144 0,1-2-144 0,-1-3 0 16,1 0 0-16,2-1 0 0,-1 1 0 0,2-3 0 15,-1 0 0-15,0-3 0 16,2-3-448-16,1-3-80 0,-2-2-16 0,1-2 0 16,1 1-1200-16,-2-2-240 0,1-3-64 0,-2-3 0 15,0 0-1024-15,-1 0-192 0</inkml:trace>
  <inkml:trace contextRef="#ctx0" brushRef="#br0" timeOffset="1894.46">7833 1831 8287 0,'-2'5'368'0,"0"-1"80"0,0 1-448 0,1-2 0 0,1 0 0 0,0-1 0 16,0 1 2016-16,-1 3 320 0,1 6 64 0,-1 2 16 15,1 2 816-15,-1 2 160 0,2-1 48 0,-1-4 0 16,1 2-1504-16,0-1-288 0,0-3-64 0,2-2-16 15,0 1-800-15,2-3-176 0,-1-1-16 0,0-2-16 16,2-3-192-16,1 2-48 0,-1-3 0 0,1-3 0 16,0 0-32-16,1 1-16 0,-2-4 0 0,3 1 0 15,-1-2-48-15,0 1-16 0,0-2 0 0,-2 3 0 0,1-4-208 0,0 1 176 16,-1 3-176-16,0-2 160 16,0-1-160-16,-2 1 0 0,2 2 0 0,-2-1 128 0,-1 2-128 0,2 0 0 15,-1 1 0-15,-1 1 0 0,0 2 0 0,0 0 0 16,1 3 0-16,-2-1 0 0,0 6 0 0,2-1 0 15,-2 1 0-15,-1 1 0 0,1 2 144 0,0-2-144 16,1 2 160-16,-1 0-160 0,1 2 0 0,0-1 0 16,0 0 0-16,0-1 0 0,0 2 0 0,1 0-128 15,0 0 128-15,1-1 0 0,0 2-192 0,0 0 192 16,1-3-192-16,0 3 192 16,0-2-480-16,-1-1 16 0,2 0 0 0,-3-5 0 15,2 2-1072-15,-1-5-192 0,1 3-64 0,-1-6 0 16,-1 2-912-16,0-4-192 0</inkml:trace>
  <inkml:trace contextRef="#ctx0" brushRef="#br0" timeOffset="2268.37">8182 1266 11967 0,'-2'-6'528'0,"1"1"112"0,1-1-512 0,1 3-128 0,0 1 0 0,0 2 0 0,2 0 736 0,-2-4 112 0,2 2 32 0,0 2 0 0,1 0 1648 0,-2 6 336 0,-1 1 64 0,0 5 16 0,3 2-720 0,-4 6-144 15,1 3-32-15,-1 4 0 0,1 2-848 0,0 2-176 16,-1 1-48-16,1-1 0 0,0 3-464 0,0-3-112 15,0 0-16-15,2 3 0 0,0 1-240 0,0 3-144 16,3-1 160-16,-1 2-160 0,1-2 128 0,-1-2-128 16,0-2 0-16,1 1 0 0,-1-5 0 0,1-2 128 15,-2-2-128-15,2-2 0 0,-1 2 0 0,1-5 0 16,1 2 0-16,1-5 0 0,-2-2 0 0,1-3 0 16,1-2 0-16,0-3 0 15,-1-2-736-15,0 0-144 0,0-4-16 0,-2 1-16 16,0-2-1136-16,-1-2-208 0,0 1-48 0,0-4-11008 0</inkml:trace>
  <inkml:trace contextRef="#ctx0" brushRef="#br0" timeOffset="2757.46">8474 1862 11967 0,'0'5'528'0,"0"1"112"0,0-3-512 0,1 1-128 0,0-2 0 0,0 0 0 16,1-1 640-16,0 5 112 0,4 2 16 0,0 0 0 15,1 0 1200-15,1-1 240 0,1 1 48 0,0-5 16 16,1 3-592-16,0-6-112 0,0 4-32 0,0-4 0 0,-1 0-624 0,0-2-128 16,-1 0-16-16,1 1-16 15,-1-4-160-15,-1 0-16 0,2-1-16 0,-2-1 0 0,0 2-16 0,-2-3 0 16,0 2 0-16,-1 0 0 0,-1-2-96 0,-1 2 0 15,-2 1-16-15,-1-2 0 0,0 2-48 0,-2-3 0 16,-1 2 0-16,-2 1 0 0,0 1-176 0,-2 0-32 16,0 0-16-16,-1-1 0 0,0 1-160 0,1 2 0 15,0 2 0-15,1 0 0 0,1 4 0 0,-1 0 0 16,1 3 0-16,-2 1 0 0,-1 0 0 0,0 3 0 16,0-3 0-16,0 5 128 0,2-2-128 0,0 0 0 15,0 2 0-15,0 2 128 0,1-2-128 0,1 2 0 16,1-3 0-16,0 5 128 0,2-4 16 0,1 4 0 15,1-5 0-15,0 3 0 0,2 0-144 0,0-2 0 16,3 2 144-16,-1-2-144 0,1 0 144 0,1-1-144 16,1 2 192-16,2-3-192 0,0-2 240 0,1 0-64 0,1-2-16 0,0-1 0 15,3 0-160-15,-1-5 0 0,3 1 144 0,-1-2-144 16,2-2 0-16,0-2-160 0,1 1 16 0,0-5 0 31,1 2-832-31,-2-4-176 0,4 1-16 0,-1-5-15536 0</inkml:trace>
  <inkml:trace contextRef="#ctx0" brushRef="#br0" timeOffset="3577.63">9246 1902 13823 0,'0'0'1216'0,"1"0"-960"0,0-1-256 0,0-1 0 0,0 2 768 0,0-3 128 0,2 0 0 0,1-2 16 0,2-3 576 0,0-3 112 0,2-2 32 0,0 0 0 0,1-4 256 0,0 2 48 16,1-4 16-16,0 2 0 0,1-1-304 0,-1-1-64 15,0 1-16-15,1-1 0 0,-1 2-336 0,1 1-64 16,0-1-16-16,-1-1 0 0,-1 1-576 0,2 1-128 16,-1-1-32-16,0 2 0 0,0-1-192 0,0 1-32 15,-1 2-16-15,-1 2 0 0,0 2 16 0,-2 0 0 16,1 1 0-16,-1 2 0 0,0 1-48 0,-1 4 0 15,-1-2 0-15,-1 1 0 0,2 4-144 0,-2-2 160 16,0 3-160-16,-1 0 160 0,-1 0-160 0,0 0 160 16,1 2-160-16,-1 3 160 0,-1-1-160 0,1 0 0 15,1 5 144-15,-1-1-144 0,0 1 0 0,0 1 0 0,1 2 0 16,-1 2 0-16,0-3 0 0,0 5 0 0,1 1 0 16,-1 4 128-16,0 1-128 0,0 3 0 0,0 4 0 0,-1-1 0 15,-1 2 0-15,1-2 0 0,-1 1 0 0,0-4 0 16,1-3 0-16,-3 1 0 0,2-1 0 0,0-3 0 15,0-2 0-15,1-3 0 0,0-1-176 0,0-3 176 16,1 0-384-16,-1-2 0 0,1-2 16 0,0 0 0 31,-1-3-384-31,2-2-80 0,-1-1 0 0,0-3-11200 0,-1 0-2240 0</inkml:trace>
  <inkml:trace contextRef="#ctx0" brushRef="#br0" timeOffset="10541.09">11536 1384 23951 0,'-3'-2'2128'0,"0"2"-1696"0,2 0-432 0,1 0 0 0,0 0 800 0,-1 0 80 0,0 0 16 0,-2 0 0 0,-2 2 704 0,1-2 128 0,0 1 48 0,2 2 0 0,1-1-304 0,0 1-48 16,2 1-16-16,-1 0 0 0,1 3-704 0,0-2-128 15,0 4-48-15,2 2 0 0,-2 3-224 0,1 0-48 16,-1 3-16-16,1 3 0 0,2 0-240 0,-2 2 144 16,1 4-144-16,1-1 128 0,0 4-128 0,0-1 0 15,1 0 0-15,-1-3 128 0,1 1-128 0,-1-2 0 16,2 0 0-16,-1-5 128 0,3-1-128 0,0-5 0 16,0-1 0-16,2-4 0 0,1-2 0 0,0-3 0 0,0-1 0 15,1-2 0-15,0-2 0 0,0-1 128 0,-1-3-128 0,2-2 0 16,1-1 144-16,-1-2-144 0,2-1 160 0,-2-4-160 15,1 1 176-15,-1-4-176 0,1-1 192 0,-2-3-192 16,-1 1 176-16,-1 0-176 0,0-1 160 0,-2 2-160 16,-1-1 208-16,-2 0-48 0,-1-1-16 0,-3 3 0 15,-4-2-16-15,0 2 0 0,-1-3 0 0,-3 1 0 16,-1 2-128-16,-1 0 160 0,1 1-160 0,2 1 160 16,-1 4-160-16,2 2 0 0,3 1 0 0,2 6 0 15,-1 1-320-15,2 2-32 0,0 2-16 0,2 0 0 16,1 3-464-16,2 1-80 0,0 0-32 0,4 5-17168 15</inkml:trace>
  <inkml:trace contextRef="#ctx0" brushRef="#br0" timeOffset="11350.96">12339 1535 20271 0,'-4'-1'1792'0,"-1"-1"-1424"0,2 2-368 0,1 0 0 0,0 0 1328 0,-3 0 192 0,-4 0 32 0,-4 0 16 0,-5 0 800 0,-3 2 144 0,0-1 48 0,1 3 0 0,1 0-1088 0,0 1-192 15,2 1-64-15,1 1 0 0,2 3-672 0,0-4-144 16,3 4-16-16,1-3-16 0,1 1-176 0,1-1-48 16,1 3 0-16,1-4 0 0,3 2-144 0,-1-2 0 15,3-1 144-15,1 2-144 0,1 1 0 0,2-3 0 16,1 4 0-16,0-1 128 0,2-1-128 0,1 1 0 0,2 1 0 0,-2-2 0 15,4 2 0-15,-11-9 0 0,0 0 0 0,0 0 128 16,0 0-128-16,55 37 0 16,-55-37 0-16,0 0 0 0,0 0 0 0,0 0 0 0,0 0 0 0,57 34 128 15,-50-29-128-15,-3 1 0 0,0 2 0 0,-2-3 0 16,0 2 0-16,-2-2 128 0,-1 1-128 0,-1-3 0 16,0 3 144-16,-3-1-144 0,1 0 192 0,-2-2-192 15,1 1 176-15,-3 0-176 0,-1-3 160 0,-1 3-160 16,0-2 176-16,-1 0-176 0,-1-1 192 0,0-1-192 15,1 0 144-15,1 0-144 0,0-1 0 0,2 1 144 16,-1-2-144-16,4 2 0 0,-1 0 0 0,1 2 0 16,2-1-432-16,1-1 48 0,0 2 0 0,2-2 0 15,0 0-816-15,1 0-144 0,0 0-48 0,1 0-15696 16</inkml:trace>
  <inkml:trace contextRef="#ctx0" brushRef="#br0" timeOffset="11962">12464 1701 12895 0,'-2'0'1152'0,"1"0"-928"0,1 0-224 0,0 0 0 0,0 0 736 0,0-2 96 0,-1 2 32 0,0 0 0 0,0 0 1632 0,0 0 320 0,-1-1 64 0,2 1 0 0,0 0-416 0,2 1-96 0,-1-1 0 0,1 0-16 16,0 2-1072-16,0 0-224 0,2 0-32 0,0 0-16 16,0 1-480-16,1-1-80 0,0-2-32 0,0 3 0 15,3-3-288-15,-1 0-128 0,-1-3 128 0,1 1-128 16,0 1 0-16,1-1 128 0,-1 0-128 0,1-4 0 15,0 0 176-15,-1 1-48 0,-1 0-128 0,1-2 192 16,-1 1-64-16,-2-2-128 0,2 3 176 0,-2-4-176 16,-2 3 128-16,2-1-128 0,-3 2 0 0,0-1 0 15,-2 1 128-15,-1 0-128 0,-1 0 0 0,-1 1 0 0,1 1 0 0,-3-2 0 16,-1 4 0-16,0-1 0 0,-2-1 192 0,0 0-192 16,0 3 192-16,-1 0-192 0,0 0 160 0,0 3-160 15,0 0 128-15,0 3-128 0,-1-1 0 0,1 1 128 16,4 3-128-16,-2-1 0 0,1 0 128 0,1 4-128 15,0-1 0-15,0-2 128 0,2 2-128 0,-1-3 0 16,2 3 0-16,0-2 128 0,1 2-128 0,0 0 0 16,1-2 0-16,1 0 0 0,1 2 0 0,2-3 0 15,0 1 128-15,1 2-128 0,1-2 0 0,2 2 0 16,-1 0 0-16,2-3 128 0,0 1-128 0,1 0 128 16,-9-9-128-16,0 0 128 0,0 0-128 0,0 0 0 15,57 33 144-15,-46-27-144 0,-11-6 0 0,0 0 128 16,0 0-128-16,0 0 0 0,57 26 0 0,-47-24 0 0,-10-2 0 15,0 0 0-15,0 0 0 0,0 0 0 0,0 0-160 0,56 7 160 16,-49-9-416-16,1-3 32 0,0-1 0 16,0-2 0-1,0 3-816-15,-2-4-144 0,1 1-48 0,0-1-15600 0</inkml:trace>
  <inkml:trace contextRef="#ctx0" brushRef="#br0" timeOffset="12508.01">12810 1633 11967 0,'0'2'1072'0,"0"-1"-864"0,1 2-208 0,-1-3 0 0,0 2 912 0,0-1 144 0,2 1 32 0,-2 4 0 0,1 1 1872 0,-1 0 384 0,1 2 80 0,0-1 16 0,0-1-1104 0,0 1-224 15,1 1-32-15,0-2-16 0,0 2-720 0,0 1-128 16,-1 0-48-16,1 2 0 0,-1-1-576 0,2 0-112 15,-2 0-32-15,0 0 0 0,2 0-272 0,-1-2-176 16,1 2 192-16,-1-3-192 0,1-1 160 0,0 1-160 16,0-3 128-16,-1-1-128 0,1 1 0 0,0-3 128 15,0 4-128-15,0-5 0 0,1 4 128 0,-1-4-128 16,-1 3 0-16,1-3 128 0,-1 2-128 0,-1-3 0 16,0 0 144-16,-1 0-144 0,1 0 0 0,-1-3 0 15,1 2 0-15,-1-3 128 0,0 0-128 0,0 1 0 16,0-3 0-16,0 1 0 0,-1-1 0 0,1-2 0 0,-1 3 0 0,1-4 0 15,-1 3-192-15,0-3 64 0,1 1 0 0,0-2 0 16,0 1 128-16,0-3-128 0,1 1 128 0,1 0-128 16,-1 0 128-16,3 0 0 0,-2-2 0 0,1 2-128 15,1 0 128-15,-1 0 0 0,0 0 0 0,1 0-128 16,0 0 128-16,-2-1 0 0,2 3 0 0,0-2 0 16,1 0 0-16,-1 2 0 0,2-2 0 0,-1 2 0 15,0 0 0-15,0 1 0 0,0 1 0 0,-1 1 0 16,1 3 0-16,-1-3 0 0,1 3 0 0,-2 0 0 15,0 3 0-15,1 0 0 0,0 0 0 0,-1 0 0 16,1 0 0-16,-1 3 0 0,2-3 0 0,-2 3 128 16,1-1-128-16,3 1 0 0,-3-2 128 0,1 2-128 0,-1-1 0 15,1 0 0-15,-2 2 0 0,2-2 0 16,-2 1 0-16,0 0-240 0,0-2 64 0,0 1 16 16,-2 0-544-16,0-1-96 0,0 2-32 0,-2-1-16688 15</inkml:trace>
  <inkml:trace contextRef="#ctx0" brushRef="#br0" timeOffset="14492.82">14025 1596 911 0,'-5'4'0'0,"2"-4"0"0,-1 2 0 0,3-2 0 0,1 1 4240 0,0-1 768 0,1 2 160 0,-1-2 16 0,0 2-2896 0,1 2-592 0,1-1-112 0,-1 2-32 0,1 0 448 0,1-1 96 16,1 1 16-16,0 3 0 0,1-4-848 0,-1 4-176 15,1-2-16-15,0-1-16 0,0 1-224 0,0 0-64 16,2-1 0-16,0-2 0 0,1 0-352 0,0-2-80 15,0 1-16-15,1-4 0 0,0 1-128 0,0-2-16 16,-2 0-16-16,1 0 0 0,0-3-16 0,0-2 0 16,0 3 0-16,-1-3 0 0,-1 1-144 0,0-1 128 15,-1 0-128-15,0-4 128 0,-1 5-128 0,1-6 0 16,-3 5 0-16,0-3 0 0,-1 2 0 0,-2 0 0 0,0 1 0 0,-1 0 0 16,-1 0 0-16,-2 2 0 0,0 1 0 0,-3-1 0 15,0 3 0-15,-1-1 0 0,-2 4 0 0,0 0 0 16,0 0 0-16,-2 2 0 0,0 2 0 0,-1-3 0 15,1 4-144-15,0-2 144 0,-1 3 0 0,2-3 0 16,-2 2 0-16,0 1-128 0,2 2 128 0,1-1 0 16,-2 0 0-16,3 1 0 0,0-1 0 0,1 3 0 15,-1-1 0-15,1 2 0 0,1 1 0 0,0-1 0 16,1 4 0-16,1-4 0 0,1 3 0 0,0 0 0 16,3-3 0-16,1 3 0 0,1-2 128 0,1 2-128 15,2-2 0-15,1-1 0 0,1-1 0 0,1-1 0 16,2 2 0-16,1-2 128 0,-9-9-128 0,0 0 0 0,0 0 0 15,0 0 0-15,57 34 128 0,-57-34-128 0,0 0 0 0,0 0 0 16,58 19 0-16,-58-19 0 0,0 0 0 0,45 6 0 16,-30-6 0-16,-2 0-160 0,1 2-176 0,-1-2-48 15,-1-2 0-15,0 2 0 16,0-2-848-16,-1-2-176 0,0 1-48 0,0-2-9632 16,-1 2-1936-16</inkml:trace>
  <inkml:trace contextRef="#ctx0" brushRef="#br0" timeOffset="14991.95">14422 1568 22111 0,'-2'0'976'0,"0"0"208"0,4 0-944 0,-2 0-240 0,1 0 0 0,-1 0 0 0,0 0 1536 0,1 0 256 0,1 3 48 0,0 0 16 0,1 0 784 0,-1 3 176 0,-1 2 16 0,0-2 16 15,-1 4-1696-15,0 2-352 0,0 0-64 0,0-1-16 16,0 4-400-16,1-2-96 0,0-2-16 0,0 0 0 16,0 2-208-16,3-6 176 0,-2 2-176 0,0-1 160 15,3-1-160-15,-2-2 0 0,0 0 144 0,2-4-144 16,0 1 128-16,1-2-128 0,0 0 128 0,-1 0-128 15,1-2 0-15,0-4 128 0,0 3-128 0,0-3 0 0,-1 0 0 0,2-2 0 16,0-1 0-16,-2-1 0 0,2 1 0 16,-2 0-128-16,2 0 128 0,0-2-128 0,0 1 128 0,0-2 0 15,0 1 0-15,0-3-128 0,2 3 128 0,-2 1 0 16,1-1-144-16,1 1 144 0,-1 1 0 0,0 1-144 16,0 4 144-16,-2-2 0 0,1 4 0 0,-1-1-128 15,-1 3 128-15,0 3 0 0,-1 0 0 0,1-1 0 16,-1 4 0-16,1-1 0 0,-2 2 0 0,1 1 0 15,0 1 0-15,-1 1 0 0,0-1 0 0,0 0 0 16,0 4 0-16,0-1 0 0,2 0 0 0,-1 1 0 16,1-1 0-16,0 2 0 0,0-3 0 0,-1 1 0 15,2-1 0-15,-2 0 0 0,2 1 0 0,-2-3-208 16,2 1 16-16,-1-4 0 16,1 0-384-16,0-1-80 0,0-1-16 0,-1 0-11312 0,0-3-2272 0</inkml:trace>
  <inkml:trace contextRef="#ctx0" brushRef="#br0" timeOffset="15751.68">15192 1639 8287 0,'-1'-3'736'0,"0"0"-592"0,-1 1-144 0,2 1 0 0,0-1 1360 0,0 2 240 0,0-3 64 0,-1 0 0 0,0-3 1184 0,-1 1 240 0,0-4 48 0,-2 1 16 16,0-1-512-16,0 1-96 0,-1-1-32 0,-1 0 0 15,1 1-1040-15,-2-3-192 0,1 0-64 0,-3 0 0 16,0 1-608-16,0-1-128 0,-1 1-32 0,-1 1 0 16,0 1-192-16,0 1-32 0,0 5-16 0,-1 2 0 15,2 2-80-15,-1 2 0 0,1 4-128 0,-2-2 192 16,2 4-192-16,0-1 128 0,0 4-128 0,3-2 0 16,-1 0 0-16,0 2 0 0,0 2 0 0,1-1 0 15,3 2 0-15,-2 0 0 0,3-1 0 0,1 0 0 16,0 1 0-16,0-1 0 0,4-1 0 0,-1 1 0 15,2-2 0-15,0-2 0 0,3 1 0 0,1-6 0 16,0 0 0-16,2-2 0 0,1-2 0 0,-1-4 0 0,1 0 0 0,0-3 0 16,2-1 0-16,-1-3 0 0,0 0 0 0,0-2 0 15,0-2 0-15,2-2 0 0,-1-2 0 0,0 1 0 16,-1 1 0-16,1-2 0 0,0 3 0 0,-1 0-128 16,-1 2 128-16,-1 1 0 0,0 1-144 0,-1 3 144 15,-1 4 0-15,-1-2-144 0,-1 5 144 0,1 0 0 16,-1 5-144-16,-2 1 144 0,1 0-176 0,0 3 48 15,-1 2 0-15,0 0 0 0,0 1-16 0,-1 1 0 16,0 2 0-16,0-1 0 0,1 1 0 0,-1 1 0 16,0-2 0-16,0 0 0 0,-1 3-96 0,0-4-16 15,2 2 0-15,-2-3 0 16,1 1-352-16,-1 0-80 0,3 0-16 0,-3-2 0 16,0 0-496-16,0-2-96 0,1-1-32 0,-1-1 0 15,1-3-816-15,0 0-160 0</inkml:trace>
  <inkml:trace contextRef="#ctx0" brushRef="#br0" timeOffset="16346.16">15357 949 20271 0,'-3'-2'1792'0,"2"2"-1424"0,1 0-368 0,0 0 0 0,1 0 0 0,-1 2 144 0,-1-1-144 0,-1-1 0 0,1 6 1856 0,-1-1 272 0,2 3 48 0,0 4 16 0,2 2 176 0,1 2 16 16,0 5 16-16,1 1 0 0,0 4-1328 0,-1 1-272 16,0 2-48-16,1 3-16 0,-1 1-400 0,-1 1-80 15,3 5 0-15,-3-1-16 0,1 1-240 0,1-2 128 16,-1-1-128-16,-2-2 0 0,0-3 176 0,0-2-176 15,-1 1 192-15,-1-4-192 0,0-6 176 0,1 2-176 16,0-2 160-16,0-3-160 0,1-2 0 0,2-2 128 16,-1-2-128-16,1-2 0 0,0-3 0 0,1-1 0 15,-1-2 0-15,1-3 0 0,-2-3 0 0,1 1 0 16,-1-1-160-16,1-3 160 0,0 3-192 0,-1-5 64 16,0 2 0-16,2 0 0 0,0-2-64 0,1-1-16 15,1-1 0-15,1 1 0 0,1 0 32 0,0 0 16 0,1-1 0 0,0 3 0 16,-2 0 160-16,2 0 0 0,0-1 0 0,1 0 0 15,0-1 0-15,0 4 0 0,0-3 0 0,-1 5-128 16,1-3 128-16,-1 3-128 0,0 0 128 0,0 0-128 16,-1 3 128-16,0 2 0 0,-3-1 0 0,1 4 0 15,-1-2 144-15,-1 3 64 0,-1-1 16 0,-2 2 0 16,0 3 144-16,-2-1 16 0,1-1 16 0,-1-1 0 16,-1 2-208-16,0-2-64 0,-3 5 0 0,2-4 0 15,-2 4 0-15,0-3-128 0,-1 1 192 0,0-1-64 16,-1-1 0-16,-1 1-128 0,0 1 192 0,-2-1-64 15,1 0-128-15,-2-3 0 0,2 2 0 0,-1-3 128 16,1 1-128-16,0-3 0 0,0-3 0 0,2 2 0 16,-1-2 0-16,0-2-272 0,1 0 64 0,1-1 16 15,0 0-768-15,1 0-128 0,1-3-48 0,2 3-16336 16</inkml:trace>
  <inkml:trace contextRef="#ctx0" brushRef="#br0" timeOffset="16741.91">15914 890 27647 0,'-3'-5'1216'0,"1"2"256"0,1 2-1168 0,1-1-304 0,0 2 0 0,1 0 0 0,1 0 320 0,-1 0 0 0,0 0 0 0,1 0 0 0,-1 3 1472 0,1 0 320 0,-1 2 48 0,1 4 16 0,-1 2-960 0,-1 2-192 0,-1 3-48 0,-1 5 0 16,2 3-544-16,-1 3-112 0,1 5-32 0,0-1 0 15,-1 2-160-15,0 2-128 0,0 2 144 0,0 2-144 16,0 1 160-16,0 1-160 0,0 0 160 0,2-2-160 15,-1-3 128-15,0-1-128 0,0-4 0 0,1-3 0 16,0-2 0-16,-1-26 128 0,4 48-128 0,-4-48 0 0,6 45 0 0,-6-45-288 16,7 34 64-16,-7-34 16 15,0 0-512-15,0 0-112 0,20 48 0 0,-14-42-16 16,1-1-1152-16,0-3-240 0,-1-2-32 0,2-2-16 16,-1-1-640-16,0-3-128 0</inkml:trace>
  <inkml:trace contextRef="#ctx0" brushRef="#br0" timeOffset="17195.87">16117 1433 17503 0,'-3'8'768'0,"0"-5"176"0,2 3-752 0,1-1-192 16,0-2 0-16,0-1 0 0,0-1 1184 0,1 5 208 0,1-1 32 0,-1 4 16 15,2 2 800-15,1-3 144 0,1 0 48 0,2-3 0 16,-1-1-1200-16,2-3-224 0,-8-1-48 0,0 0-16 16,0 0-304-16,44-3-64 0,-31-3-16 0,0 1 0 15,-1-1-112-15,0-1-32 0,-1 0 0 0,-2-1 0 16,1-1-80-16,-3 0-16 0,-1 1 0 0,0 2 0 16,-3 0-112-16,0-2-16 0,-1 2-16 0,-3 3 0 15,0-3-176-15,-3 3 192 0,1-1-192 0,-4 0 192 16,0 2-192-16,0 1 160 0,-2-1-160 0,-1 2 160 15,0 2-304-15,-2 1-64 0,1 1-16 0,0 1 0 16,1 1-80-16,-1 2-16 0,1 1 0 0,0-2 0 16,0 2 320-16,1 0 0 0,-1 0 128 0,1 2-128 0,1-3 176 15,1 3-176-15,1 0 192 0,0 1-192 16,1 0 256-16,1-1-64 0,1 2-16 0,2-1 0 0,0 0 48 0,1-1 16 16,2 4 0-16,1-2 0 0,2 1-240 0,-5-14 0 15,0 0 128-15,0 0-128 0,34 45 0 0,-34-45 0 16,0 0 128-16,0 0-128 0,50 31 0 0,-50-31-192 15,0 0 48-15,0 0 0 16,63 11-592-16,-63-11-112 0,0 0-32 0,50-5 0 16,-32-1-1216-16,0-1-240 0</inkml:trace>
  <inkml:trace contextRef="#ctx0" brushRef="#br0" timeOffset="18000.75">16458 1371 19343 0,'0'0'1728'0,"0"-1"-1392"0,2 1-336 0,-2 0 0 0,1 0 432 0,-1 1 16 0,1-1 0 0,0 2 0 0,0 1 1440 0,0 3 288 0,1 3 64 0,0 1 16 0,-1 1 80 0,0-2 16 15,0 3 0-15,0 2 0 0,0-3-1232 0,1 1-240 16,1 2-48-16,-2-1-16 0,1 1-448 0,0-1-96 16,-1 0-16-16,2-2 0 0,-2-2-256 0,1 0 0 15,1-3 128-15,-1-1-128 0,2 0 0 0,-1-4 128 16,0 1-128-16,1-4 0 0,0-1 176 0,1 0-176 0,-1-2 160 15,2-1-160-15,0-1 128 0,1 0-128 0,1-2 0 0,0 1 144 16,0-1-144-16,-1 0 0 0,1 1 0 0,0-1-176 16,-1 4 176-16,-2-1 0 0,1 3 0 0,-2-2-128 15,1 5 128-15,-2 0 0 0,-1 0 0 0,2 3 0 16,-3-1 0-16,0 1 0 0,0 3 0 0,-1-1 0 16,1 3 0-16,-1-1 0 0,-1 1 0 0,1-2 128 15,1 0-128-15,-1 2 0 0,0-3 0 0,1-1 128 16,0 1-128-16,1-3 0 0,-1 2 0 0,0-1 0 15,1-1 0-15,0 2 0 0,2-2 0 0,-1-2 0 16,0 3 0-16,1-3 0 0,0 3 0 0,1-3 0 16,0 2 128-16,0-4-128 0,0 2 160 0,1-3-160 15,-1 2 128-15,2-3-128 0,0-2 0 0,-1 3 0 0,3-3 0 16,-2 0 0-16,0-2 0 0,1 0 0 0,-2 1-208 0,2-1 64 16,-1 3 16-16,-1-1 0 0,1 1 128 0,-1 1 0 15,0 2 0-15,0 1-128 0,0-1 128 0,-2 2 0 16,1 3 0-16,-1-1 0 0,-1 4 0 0,1-1 0 15,-1 4 0-15,-1-1 0 0,2 1 0 0,-2 0 128 16,1 2-128-16,-2 0 128 0,2-2-128 0,-1 2 0 16,0-2 0-16,0 1 0 0,0-3 0 0,0 1 0 15,1 1 0-15,0-1-128 0,2-3-64 0,-1 2 0 16,0-1 0-16,0-1 0 16,1-3-320-16,-2 2-80 0,0-2-16 0,1 1 0 15,-1-3-800-15,-1 0-176 0,0 0-16 0,1 0-14128 0</inkml:trace>
  <inkml:trace contextRef="#ctx0" brushRef="#br0" timeOffset="18482.5">17041 1427 19343 0,'-1'5'848'0,"1"-1"192"0,1-1-832 0,0-1-208 0,0-2 0 0,0 2 0 0,2-1-176 0,-1 2-80 0,2 2 0 0,-4-5-16 0,0 0 3088 0,0 0 608 0,0 0 128 0,0 0 32 16,42 32-1584-16,-37-30-304 0,-5-2-64 0,0 0-16 15,0 0-688-15,0 0-144 0,0 0-16 0,0 0-16 16,44-2-368-16,-38-4-64 0,1 0 0 0,0 1-16 0,-1-4-144 16,0 1-32-16,0 1 0 0,-2 0 0 0,1-1-128 0,-2 1 0 15,-1-1 144-15,-1 3-144 0,0-2 0 0,-1-1 0 16,-1 3 0-16,-1 1 0 0,-1-1 0 15,-3 2 0-15,2 0 0 0,-4 1 0 0,0-2 0 0,-2 4 0 16,0 0 0-16,-1 4 0 0,-2 1 0 0,0 1 0 16,0 0-192-16,-1 1 64 0,1 0 128 0,1 3 0 15,-2-1 0-15,3 0-128 0,0 0 128 0,0 1 0 16,2-1 0-16,0 0 0 0,1 0 0 0,1-1 0 16,2 0 0-16,-2 3 0 0,4-3 0 0,1 1 0 15,-1 0 0-15,2 2 0 0,1 1 0 0,1-1 0 16,2 0 0-16,0-2 0 0,0 2 192 0,3-3-48 15,-1 1 0-15,-5-9 0 0,0 0-144 0,0 0 160 16,0 0-160-16,47 39 160 0,-47-39-160 0,0 0 0 0,0 0 0 16,0 0 0-16,56 18 0 0,-46-18-144 0,1 0 144 0,0-1-208 31,1-2-384-31,-1-2-80 0,1 1-16 0,-1-3 0 16,-2 1-1072-16,1-3-224 0,-2 1-32 0,1-3-13312 0</inkml:trace>
  <inkml:trace contextRef="#ctx0" brushRef="#br0" timeOffset="18858.93">17306 1461 10479 0,'1'0'224'0,"0"0"48"0,0 2 16 0,-1-2 16 0,0 2-304 0,0 0 0 0,1-2 0 0,-1 3 0 16,0 3 2800-16,0-1 496 0,1 3 96 0,-1 1 32 16,-1-1-144-16,0 1-16 0,0 0-16 0,0-1 0 0,0 0-1376 0,-2 3-272 15,2-3-48-15,-1 1-16 0,1 0-880 0,0-1-176 16,1-2-32-16,0-1-16 0,0 1-240 0,2-5-64 15,-1 1 0-15,2-2 0 0,1 0-128 0,0-2 160 16,1 1-160-16,0-4 160 0,2 2-160 0,-1-3 0 16,0 1 0-16,1-2 128 0,1-1-128 0,0 3 0 15,-1-4 0-15,1 3 0 0,-1-2 0 0,1 3-176 16,-1 2 176-16,0-1-128 0,1 2 128 0,-1 0 0 16,1 4-144-16,-2-2 144 0,1 3 0 0,-2 2 0 15,-5-5-144-15,0 0 144 0,0 0 0 0,0 0-192 16,19 42 192-16,-16-31-160 0,-1-1 160 0,-1 2-192 15,1 1 192-15,-1 0-192 0,0 0 64 0,-1-2 0 16,2 0 0-16,-2 0 0 16,1 0-320-16,-1 0-64 0,0-2-16 0,1 0 0 15,-1-1-560-15,0-2-96 0,0-3-32 0,0 0 0 16,1 0 224-16,-1-3 32 0,0 0 16 0,0-3 0 16,1 2-1184-16,0-4-240 0</inkml:trace>
  <inkml:trace contextRef="#ctx0" brushRef="#br0" timeOffset="19228.97">17645 738 8287 0,'1'-1'736'0,"1"-1"-592"0,-1 2-144 0,0 0 0 0,0 0 672 0,1 2 96 0,1-1 32 0,0 1 0 0,2 4 2336 0,-5-6 480 0,0 0 96 0,0 0 0 0,19 60-896 0,-19-60-176 16,3 53-32-16,-3-53-16 0,1 68-1344 0,0-34-272 16,-1 5-48-16,-1 2-16 0,2-2-528 0,-1 1-96 15,3 2-32-15,-2 1 0 0,0 1-48 0,1 1-16 16,0-3 0-16,0 1 0 0,3-7 208 0,-3 1 48 15,-2-37 0-15,7 63 0 0,-7-63-304 0,5 57-144 16,-5-57 160-16,4 44-160 0,-4-44 0 0,1 37 0 0,-1-37 0 16,0 0 0-1,3 37-384-15,-3-31-80 0,-1-1-16 0,1-3 0 16,0 0-1136-16,-1-6-240 0,0 2-32 0,0-5-13488 0</inkml:trace>
  <inkml:trace contextRef="#ctx0" brushRef="#br0" timeOffset="19509.43">17534 1187 22111 0,'1'0'1968'0,"1"0"-1584"0,0 0-384 0,1 0 0 0,0 0 896 0,1 0 112 15,1 0 16-15,3 0 0 0,4 0 512 0,-12 0 128 16,37 3 0-16,-37-3 16 0,42 2 480 0,-42-2 80 16,40 6 32-16,-40-6 0 0,0 0-1376 0,56 14-256 15,-56-14-64-15,0 0-16 0,48 17-384 0,-48-17-176 16,0 0 160-16,0 0-160 0,51 20-192 0,-40-16-144 16,-1-2-32-16,-1 0-18080 15</inkml:trace>
  <inkml:trace contextRef="#ctx0" brushRef="#br0" timeOffset="20410.49">19058 1295 22111 0,'-4'-3'1968'0,"0"-1"-1584"0,0 2-384 0,2 2 0 0,0-1 1008 0,-4-1 112 0,-1-2 32 0,-7-1 0 0,-5-3 1328 0,-3 0 272 0,-2 3 48 0,1-1 16 15,0 5-1392-15,0 1-272 0,2 0-48 0,0 3-16 0,2 3-592 16,0 2-128-16,2-3-32 0,2 2 0 0,1-2-128 0,2 3-16 15,2-2-16-15,1-1 0 0,2 2-32 0,2-1 0 16,1-2 0-16,2 2 0 0,1-1-144 0,1 0 0 16,1 3 0-16,1-3 0 0,3 1 0 0,0 3 0 15,4-4 0-15,-9-5 0 0,0 0 0 0,0 0 0 16,52 32 0-16,-52-32 0 0,0 0 0 0,53 25 0 16,-53-25 0-16,0 0 0 0,53 28 0 0,-53-28 0 15,0 0 0-15,0 0 0 0,54 31 0 0,-54-31 0 16,0 0 0-16,0 0 0 0,0 0 0 0,0 0 0 15,27 45 0-15,-29-39 0 0,0 1 176 0,-4 0-48 16,0-1-128-16,0 1 192 0,-3 0 0 0,-2 1 0 16,-3-2 0-16,0 1 0 0,-3 0-16 0,0-4-16 15,-1 3 0-15,1 0 0 0,-3-1-160 0,1 1 160 16,2-1-160-16,1 0 160 0,1-2-160 0,2 0 0 0,3 3 0 0,1-4 0 16,3 2-192-16,0-1 0 0,3-3-16 0,2 0 0 31,-1 0-432-31,4-1-64 0,0-1-32 0,2-4 0 15,2 0-1760-15,2 0-368 0</inkml:trace>
  <inkml:trace contextRef="#ctx0" brushRef="#br0" timeOffset="20783.96">19217 687 22111 0,'-4'0'976'0,"0"2"208"0,1-1-944 0,2 1-240 0,1 1 0 0,-1-2 0 0,1 3 672 0,-2-1 96 0,-1 6 0 0,-1 6 16 0,-1 2 1200 0,1 3 224 0,1 2 48 0,-1 4 16 0,3-2-768 0,2 5-160 16,1 3-16-16,1 0-16 0,1 0-544 0,1 5-96 16,-1-1-32-16,1 2 0 0,-1 1-368 0,-1 0-80 15,1 3 0-15,-1-2-16 0,0 3-176 0,1-1 160 16,-1 0-160-16,2-6 160 0,-5-36-160 0,12 66 0 16,-12-66 0-16,9 59 128 0,-9-59-128 0,10 48 0 0,-10-48 0 0,5 43 0 15,-5-43 0-15,3 34-176 0,-3-18 48 0,-1-4 0 31,2-1-784-31,-4-3-160 0,2 1-16 0,-1-5-10320 0,0-4-2064 0</inkml:trace>
  <inkml:trace contextRef="#ctx0" brushRef="#br0" timeOffset="21094.6">19104 1125 21071 0,'-3'-1'448'0,"1"-3"112"0,1 3 16 0,1 1 32 0,2 0-480 0,-1 0-128 16,0 0 0-16,1-3 0 0,3 3 1920 0,1 0 352 15,0 0 80-15,3-2 16 0,0 1-64 0,0 1-16 16,2 0 0-16,-1-2 0 0,1 2-1152 0,-1 0-240 15,2 0-32-15,-1 2-16 0,-1 1-496 0,-1 1-96 16,0-2-32-16,-9-2 0 0,0 0-224 0,0 0 0 16,0 0 0-16,52 20 0 15,-41-18-432-15,-11-2-128 0,0 0-16 0,0 0-16 16,0 0-1712-16,0 0-320 0</inkml:trace>
  <inkml:trace contextRef="#ctx0" brushRef="#br0" timeOffset="21518.05">19443 1297 7359 0,'3'9'656'0,"-2"-1"-528"0,1-2-128 0,1-1 0 15,-1 1 3328-15,-1-3 640 0,0 3 128 0,-1-6 32 16,0 0-1536-16,11 44-304 0,-11-44-64 0,7 44-16 15,-7-44-96-15,2 39-32 0,-2-22 0 0,0-3 0 16,-1 1-1024-16,1-2-208 0,-1 0-32 0,1-4-16 0,1 0-384 0,-1 0-80 16,1-1-16-16,-1-2 0 0,0 1-96 0,1-3-32 15,-1-1 0-15,0-1 0 0,-1-2-48 0,1 0-16 16,0 0 0-16,0 0 0 0,0-2 0 0,0-1 0 16,1-1 0-16,0-3 0 0,0 1-128 0,1-2 0 15,-1 1 0-15,-1-1 0 0,1-3 0 0,0 3 0 16,0-4 0-16,0 1 0 0,0 0 0 0,0-1 0 15,2-2-144-15,0 0 144 0,0-1 0 0,2 0-192 16,0 0 192-16,1 1-160 0,2-1 160 0,0 1-160 16,0 0 160-16,0 1-160 0,0 2 160 0,-2 1-128 15,0-1 128-15,1 1-128 0,-1 1 128 0,-2 0-128 16,1 1 128-16,-1 2-128 0,-1 1 0 0,1 1 0 16,-1 1 0-16,-1 1 0 0,1 2-192 0,-2 0-48 15,-1 2 0-15,1-1 0 16,0 1-960-16,-1 1-192 0,2-2-32 0,-1 1-9440 0,0 1-1872 0</inkml:trace>
  <inkml:trace contextRef="#ctx0" brushRef="#br0" timeOffset="22396.68">20010 1508 16575 0,'-2'1'1472'0,"1"-1"-1168"0,1 0-304 0,-1-1 0 0,1 2 896 0,0-1 112 0,0-1 16 0,0-1 16 0,-1 0 624 0,0-2 112 0,1-1 16 0,-1-1 16 0,0 1-80 16,0-3-32-16,-1-1 0 0,1 0 0 0,0 1-400 0,-2-1-80 15,1 0 0-15,-2-2-16 0,0 2-336 0,-2-1-64 16,1-1-16-16,-2 2 0 0,0 1-336 0,1 1-80 16,-1 2-16-16,0-1 0 0,-1 4-176 0,2 2-48 15,-1 0 0-15,-1 5 0 0,3 0-128 0,-4 2 192 16,1 1-192-16,-1 3 192 0,2-2-192 0,-1 0 0 15,2 2 0-15,0-2 0 0,2 2 0 0,-1-3 0 16,2 1 0-16,0 0 0 0,0 2 0 0,2-3 0 16,-1 0 0-16,2-2 0 0,0 2 0 0,0-8 0 15,0 0 0-15,0 0 0 0,0 0 0 0,0 0 0 16,0 0 0-16,0 0 0 0,0 0 0 0,0 0 0 16,46 23 0-16,-40-26 0 0,2-5 0 0,0 1-144 15,1 0 144-15,1-2 0 0,-1 0-160 0,0 1 160 0,0-1-128 0,-1 3 128 16,1 1 0-16,-1 2-128 15,0 0 128-15,-1 1 0 0,-3 2 0 0,2 2 0 0,-3 2 0 0,1 1 0 16,-1 1-160-16,-1-1 160 0,1 3-192 0,-1-1 192 16,-1 1-208-16,0 3 64 0,1-2 16 0,-1 2 0 15,2 0 0-15,-1 0 0 0,0 0 0 0,-2-11 0 16,0 0-192-16,8 34-48 0,-8-34 0 0,0 0 0 31,0 0-208-31,14 40-64 0,-10-29 0 0,0-4 0 0,0 1-688 16,-1-3-144-16,-1 1-16 0,0-3-8464 0,1 2-1696 0</inkml:trace>
  <inkml:trace contextRef="#ctx0" brushRef="#br0" timeOffset="22752.43">20254 766 19343 0,'-5'-8'1728'0,"3"3"-1392"0,0 1-336 0,1 1 0 0,2 3-160 0,-1 0-96 0,0 0-32 0,0-2 0 0,1 2 2128 0,-1 2 416 0,1 1 96 0,-1 3 16 0,2 5 352 0,0 2 80 15,-2-13 16-15,3 37 0 0,-3-37-1584 0,3 54-304 0,-3-22-64 0,0 5-16 16,-1 2-528-16,1 0-128 0,-1 1 0 0,1 2-16 15,-1-5-176-15,1 0 128 0,-1 5-128 0,0-4 128 16,0 3 48-16,-1-4 0 0,0 2 0 16,1-5 0-16,0-2-176 0,-1-1 0 0,2-31 0 0,-5 48 128 15,5-48-128-15,-4 40 0 0,4-40 0 0,-6 33 0 16,6-33 0-16,-3 25-224 0,2-16 48 0,-1-1 16 31,2-5-816-31,-2 0-176 0,2-3-16 0,0-3-10288 0,0 0-2064 0</inkml:trace>
  <inkml:trace contextRef="#ctx0" brushRef="#br0" timeOffset="23017.67">20095 1105 21183 0,'-1'2'944'0,"1"-2"192"0,1 2-912 0,2 0-224 16,-1-2 0-16,0 2 0 0,3 1 192 0,1 0 0 15,-6-3 0-15,0 0 0 0,0 0 2000 0,62 25 400 16,-62-25 80-16,0 0 16 0,55 18-1392 0,-55-18-272 16,0 0-48-16,51 16-16 0,-51-16-560 0,0 0-112 15,0 0-32-15,50 14 0 16,-50-14-1088-16,0 0-240 0,0 0-32 0,42 6-13744 0</inkml:trace>
  <inkml:trace contextRef="#ctx0" brushRef="#br0" timeOffset="23500.59">20551 1365 12895 0,'2'2'1152'0,"0"2"-928"0,-1-2-224 0,0-1 0 15,1 1 256-15,-1 1 16 0,2 0 0 0,-3-3 0 16,0 0 2416-16,0 0 464 0,0 0 112 0,0 0 0 0,41 31-1248 0,-41-31-256 16,0 0-48-16,0 0-16 0,0 0-416 0,35-9-64 15,-28 4-32-15,-1-1 0 0,1-2-368 0,-1-1-80 16,0 0-16-16,0 1 0 0,-1-2-384 0,1-2-80 15,-3 3 0-15,1 1-16 0,-1-1-16 0,-2 1 0 16,0 0 0-16,-1 1 0 0,-1 2-96 0,-1-1 0 16,0 4-128-16,-3-4 192 0,0 5-192 0,-1-1 144 15,-2 2-144-15,-1 2 128 0,-1 2-128 0,0-1 0 16,-1 2 0-16,0 1 0 0,-1 0 0 0,1 3 0 16,0-2 0-16,1 2 0 0,2 1 0 0,-1-1 0 15,0 4 0-15,0-2 0 0,2 0 0 0,0 0 0 16,2 0 0-16,-2 3 0 0,1-2 0 0,2-1 192 0,0 2-192 15,-1 9 192-15,4-11-64 0,1 2-128 16,0-13 128-16,0 0 48 0,0 0 0 0,11 45 0 0,-11-45 0 16,0 0-48-16,0 0-128 0,31 40 192 0,-31-40-64 15,0 0-128-15,0 0 160 0,46 22-160 0,-46-22 160 16,0 0-160-16,45 0 0 0,-45 0-192 0,32-9 192 16,-14 2-368-16,-1-2 48 0,-1-3 16 0,1 1-12112 15,0 2-2416-15</inkml:trace>
  <inkml:trace contextRef="#ctx0" brushRef="#br0" timeOffset="24363.98">21162 1484 17503 0,'0'0'1552'0,"0"-3"-1232"0,0 3-320 0,0-1 0 0,1 1 416 0,-1-2 32 0,0 0 0 0,0-2 0 0,0-1 1744 0,2-1 368 0,-2-3 64 0,0 1 0 16,0 0-112-16,-2 0-16 0,2-1-16 0,-2 0 0 16,1 0-1200-16,-2-2-256 0,-1 0-32 0,-1-1-16 15,-1-1-560-15,0 1-112 0,-1-2-32 0,-2 2 0 16,-1 1-80-16,0 1-32 0,-2 1 0 0,2 2 0 16,-1 3-160-16,0 3 0 0,1 2 144 0,0 1-144 0,0 4 128 0,1-1-128 15,-1 2 160-15,1-1-160 0,1 1 0 16,-2 2 0-16,3 1 0 0,-1 0 0 0,2 2-160 0,1-1 160 15,-1 2-128-15,2-1 128 0,-1 4 0 0,2-4 0 16,-1 2 0-16,3-3 0 0,1-2 0 0,3 0-128 16,1-2 128-16,2-1 0 0,-6-6-160 0,0 0 160 15,0 0-192-15,0 0 192 0,52 12-224 0,-52-12 64 16,0 0 16-16,36-5 0 0,-36 5 144 0,0 0 0 16,33-9-144-16,-23 5 144 0,0 1 0 0,-10 3 0 15,0 0 0-15,0 0 0 0,0 0-160 0,0 0 160 16,45 12 0-16,-45-12-144 0,0 0 144 0,0 0-192 15,19 39 192-15,-19-39-192 0,0 0 64 0,16 43 0 16,-16-43 0-16,0 0 0 0,15 49-48 0,-15-49 0 0,10 41 0 16,-10-41 0-16,10 48 176 0,-10-48 0 0,8 48 0 0,-8-48-128 15,6 48 256-15,-6-48 64 0,3 44 16 0,-3-44 0 16,1 42 32-16,-1-42 0 0,-2 36 0 0,0-19 0 16,-2-3-16-16,1-3 0 0,-1 2 0 0,-1-2 0 15,-2-3 16-15,1 0 0 0,0 0 0 0,-1-2 0 16,0 1-16-16,0-5 0 0,-1 1 0 0,0-1 0 15,-1-2-16-15,2-2 0 0,-4-1 0 0,3-1 0 16,-3-3-208-16,3 0 0 0,-1-3 0 0,-1-1 0 16,1 0 0-16,0-2-256 0,1 0 16 0,0 2 16 15,3 0-160-15,0 1-48 0,2-1 0 0,-1 3 0 16,3 0-384-16,-1 1-80 0,3-2 0 0,0-1-16 16,1 3-1984-16,2-3-400 0</inkml:trace>
  <inkml:trace contextRef="#ctx0" brushRef="#br0" timeOffset="24714.68">21431 1190 26719 0,'1'0'1184'0,"1"-1"240"0,0 1-1136 0,0-2-288 0,0 2 0 0,-1 0 0 0,2 0 1264 0,-1 2 192 0,3-1 32 0,1 1 16 0,-6-2 704 0,0 0 144 0,0 0 16 0,0 0 16 16,0 0-1488-16,0 0-288 0,20 48-64 0,-20-35-16 15,-1 0-192-15,-1 4-32 0,1 1-16 0,-3-2 0 16,2 3-288-16,-1-1 160 0,-1-1-160 0,1 0 128 15,1-4-128-15,-1-2 0 0,1-2 0 0,-1 0 0 16,1-1-224-16,-1-2-32 0,1 0 0 0,0-1 0 16,0-2-256-1,0-3-48-15,0 2-16 0,1-4 0 0,0 0-1200 0,1-4-240 0,-1 3-48 0,1-5-14000 16</inkml:trace>
  <inkml:trace contextRef="#ctx0" brushRef="#br0" timeOffset="24945.03">21405 836 31327 0,'-6'-3'1392'0,"4"1"272"0,1-1-1328 0,-1 3-336 16,2 0 0-16,0 0 0 0,0 0 448 0,0 0 32 15,2 0 0-15,-2 0 0 0,0-1 784 0,1 1 144 16,-1 0 48-16,1-2 0 0,0 2-832 0,0 0-176 15,1 0-16-15,-1 0-16 0,2 0-416 0,-2 0-176 16,1 2 16-16,0-1 0 16,2 4-1280-16,-2-2-256 0,1 3-48 0,0 1-13936 0</inkml:trace>
  <inkml:trace contextRef="#ctx0" brushRef="#br0" timeOffset="25721.57">21729 1201 17503 0,'-1'2'1552'0,"0"0"-1232"0,0 0-320 0,0 0 0 0,1-1 1216 0,0 1 192 0,0 2 48 0,-1 4 0 0,0-1 624 0,1 2 128 0,0 4 32 0,1-2 0 16,-1-11-832-16,0 0-176 0,0 0-16 0,14 41-16 16,-14-41 592-16,0 0 112 0,0 0 16 0,0 0 16 31,0 0-1936-31,44 38-352 0,-35-36-96 0,1-2 0 0,0 0 448 0,0-2 320 0,1-1-64 0,1-1 0 16,-1-1-128-16,2-3-128 0,-2-1 192 0,1 0-192 15,-1-1 144-15,-1 0-144 0,-1-1 0 0,0 0 144 16,-3 1-144-16,-2 1 0 0,0 0 0 0,-4 1 0 0,0 2 0 0,-4 1 0 15,0-1 0-15,-2 1 0 0,-2 1 0 0,-1 1 0 16,-1 1 0-16,-1 1 0 0,-1 1 0 0,0 1 0 16,-3-1 0-16,0 3 0 0,0 3 0 0,0-1-176 15,1 1 176-15,-1 2-128 0,1 0 128 0,2 0-128 16,-1 5 128-16,1-3-128 0,1 1 128 0,1 0 0 16,1-1 0-16,1 1 0 0,2-1 0 0,0-1 0 15,1 2 0-15,1 0 0 0,2 2 0 0,2-13 0 16,-1 25 0-16,1-25 0 0,0 0 144 0,4 43-144 15,-4-43 192-15,0 0-192 0,12 41 192 0,-12-41-64 16,0 0 0-16,0 0-128 0,31 49 128 0,-31-49-128 16,0 0 0-16,0 0 0 0,42 30 752 0,-42-30 80 15,0 0 32-15,0 0 0 16,51 17-1952-16,-51-17-384 0,0 0-64 0,46 0-10944 0,-46 0-2192 16</inkml:trace>
  <inkml:trace contextRef="#ctx0" brushRef="#br0" timeOffset="26295.79">22532 1164 21183 0,'-1'0'944'0,"-1"0"192"0,1 0-912 0,1 0-224 0,-1 0 0 0,0 0 0 0,0 0 1056 0,-2 0 160 0,-2 3 48 0,-3-2 0 0,-1-1 1600 0,-2 2 320 0,-2 0 64 0,-2-1 16 0,1 2-1808 0,-2 0-368 15,1-1-64-15,-1 1 0 0,1 0-576 0,0 0-128 16,-1 2 0-16,2-2-16 0,0 0-128 0,2 1-32 15,1 1 0-15,0 0 0 0,1-2-144 0,2 0 0 16,1 3 144-16,2-4-144 0,1 1 0 0,1 0 144 16,2 0-144-16,2 0 0 0,1 2 0 0,1-2 0 15,3 1 0-15,0-2 0 0,-6-2 0 0,0 0 0 0,0 0 0 0,0 0 0 16,0 0 0-16,48 31 0 0,-48-31 0 0,0 0 0 16,0 0 0-16,40 31 0 15,-40-31 0-15,0 0 0 0,0 0 0 0,39 36 0 0,-39-36 0 16,0 0 0-16,0 0 0 0,33 37 0 0,-33-37 0 0,0 0 0 15,0 0 0-15,0 0 0 0,23 43 0 0,-23-43 0 16,0 0 0-16,0 0 0 0,-4 36 0 0,0-27 0 16,4-9 0-16,-8 17 0 0,0-8 0 0,0-2 0 15,-1 2 192-15,-2-1-192 0,1-1 192 0,-2-2-192 16,0 3 144-16,-1-2-144 0,0-1 0 0,-1 1 144 16,-1 1-144-16,-1-2 0 0,1 0 0 0,-2-2 0 15,3 3-256-15,-2-4 80 0,1-1 16 0,1 1 0 16,-2-2-80-16,1-2-16 0,-1 2 0 0,0-1 0 15,2-4-640-15,1 0-144 0,-2-1-32 0,0 1-16496 16</inkml:trace>
  <inkml:trace contextRef="#ctx0" brushRef="#br0" timeOffset="29897.32">1461 3190 19343 0,'1'-2'1728'0,"0"2"-1392"0,1-1-336 0,1-2 0 0,-1 3 576 0,0 0 64 0,4-2 0 0,0 2 0 0,4-1-176 0,1-1-16 0,2 0-16 0,-3 2 0 16,1 0 80-16,-2 2 32 0,1 0 0 0,0 1 0 15,0 1 592-15,0-2 112 0,2 4 32 0,-1-3 0 16,3 2-128-16,-1-1-32 0,1 0 0 0,2 0 0 15,3 1-336-15,4 1-64 0,3-3-16 0,2 3 0 16,1-1-144-16,-1 0-48 0,0-2 0 0,3 3 0 16,2-3-48-16,3 0-16 0,0 3 0 0,3 2 0 15,3-3-128-15,1 4-48 0,5-1 0 0,0-1 0 0,0-3-80 16,2-3-32-16,1-1 0 0,2 0 0 0,2 3-160 16,6-3 160-16,7 3-160 0,0-3 160 0,0 0-160 15,-3-3 128-15,-2 0-128 0,8 3 128 0,9 0-128 0,1 0 0 16,-1-1 0-16,1-1 0 0,0-1 0 0,4 0 0 15,5 3 128-15,3-2-128 0,2-1 0 0,1-3 0 16,3 6 0-16,4-3 0 0,-2 0 128 0,6 0-128 16,4 3 0-16,-1-2 128 0,3-1-128 0,2 3 0 15,3 2 0-15,4-1 128 0,0-1-128 0,0 2 0 16,4 4 0-16,-4-3 128 0,-5-3-128 0,8 2 0 16,7 2 0-16,0-1 0 0,-1-1 0 0,3-2 0 15,2 3 0-15,4-2 0 0,2 4 0 0,-1-5 0 16,4-1 0-16,2 1 0 0,0 1 0 0,7 2 0 15,7 0 0-15,-1-3 128 0,2 0-128 0,-1 0 192 16,-3 0-192-16,9 2 192 0,1-2-192 0,5 2 0 16,2-1 144-16,3-1-144 0,1-1 0 0,5-3 0 0,8-3 0 15,-3 2 0-15,-10 0 144 0,5 2-144 0,4-1 192 0,2 2-192 16,0 1 192-16,1-1-64 0,3 0 0 0,2-2-128 16,3 2 0-16,3-3 0 0,3-1 0 0,2 0 0 15,2 0 0-15,3-3 0 0,4 1 0 0,-1-1 0 16,2-1 0-16,0-1 0 0,1 2 0 0,5-2 0 15,4 0 128-15,-1-1-128 0,2 2 0 0,-2-3 0 16,2 2 0-16,-1 0 0 0,-1-4 0 0,0 4 0 16,1-2 0-16,2-2 0 0,2 3 0 0,-1 1 0 15,0-1 0-15,-4-1 0 0,3 2 0 0,2 0 0 16,1-2 0-16,2 0 0 0,0 2 0 0,-2-4 0 16,-1 3 0-16,-1-4 0 0,0 4 0 0,-5-1 0 0,1 1 0 15,-3 0 0-15,-1-1 0 0,-2 2 0 0,-4 2 0 16,-4 0 0-16,-1-1 0 0,-4 3 0 0,-8-1 0 0,1 3 0 15,-3-1 0-15,-5 1 0 0,-6-1 0 0,-5 3 0 16,-7-3 128-16,-7 1-128 0,-4-1 0 0,-7 0 0 16,-5 1 128-16,-6 4-128 0,-4-1 0 0,-10-1 0 15,-8 0 0-15,-3 1 0 0,-7 1 0 0,-7-2 0 16,-7 1 0-16,-8 1 0 0,-6 2 0 0,-10-1 0 16,-7 0 0-16,-9 0 0 0,-8-1 0 0,-9 1 0 15,-7 1-192-15,-9-1-12848 16,-7 2-2560-16</inkml:trace>
</inkml:ink>
</file>

<file path=ppt/ink/ink6.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1:38:17.293"/>
    </inkml:context>
    <inkml:brush xml:id="br0">
      <inkml:brushProperty name="width" value="0.05292" units="cm"/>
      <inkml:brushProperty name="height" value="0.05292" units="cm"/>
      <inkml:brushProperty name="color" value="#D2691E"/>
    </inkml:brush>
  </inkml:definitions>
  <inkml:trace contextRef="#ctx0" brushRef="#br0">19554 1215 34095 0,'-8'-5'3024'16,"3"5"-2416"-16,1 0-480 0,2 0-128 16,0 0 0-16,-2 0 0 0,-4 0 0 0,-7-1 0 0,-4 1 560 0,-3 1 32 15,-1 4 16-15,-1-2 0 0,3 5 240 0,0-2 48 16,1 3 16-16,-3 1 0 0,2-1-416 0,0 3-96 16,0 1-16-16,1-1 0 0,-1 2-112 0,4-2-16 15,0 1-16-15,2 0 0 0,4-2-80 0,2 0-16 16,1 0 0-16,4 0 0 0,1 0-16 0,2 3-128 15,2 0 192-15,2 1-64 0,3-1 0 0,0 3-128 16,4 0 192-16,1-1-64 0,4 2-128 0,2-1 0 16,-17-17 144-16,0 0-144 0,60 51 0 0,-60-51 144 15,0 0-144-15,68 47 0 0,-68-47 128 0,0 0-128 16,68 40 0-16,-47-31 0 0,-1 1 0 0,1-3 0 16,-3 1 0-16,0 0 0 0,0-3 912 0,-2 0 128 15,-2 0 32-15,-1 0 0 16,-2-2-1600-16,-3 1-320 0,-2 0-64 0,-2-1-16 0,-1 3 928 0,-3 2 0 0,-1-2 240 15,-4 2-48-15,0 1 48 0,-4-1 16 16,-2 1 0-16,-5 0 0 0,-3 0 16 0,-3 2 16 0,-3-3 0 16,0 3 0-16,-4-4-80 0,0 0-16 0,0-1 0 0,-3 0 0 15,2-3-192-15,1-1 144 0,2-2-144 0,4 0 128 16,3 2-128-16,1-1 0 0,3-1 0 0,4 0 0 16,1 3-256-16,4-3-16 0,2 0-16 0,1 2 0 31,4-2-544-31,2 1-128 0,4-1 0 0,2 0-18752 0</inkml:trace>
  <inkml:trace contextRef="#ctx0" brushRef="#br0" timeOffset="624.61">19938 1495 23039 0,'-2'-3'1024'0,"0"0"192"0,1 3-960 0,-1-2-256 0,2 2 0 0,2 0 0 0,-2 0 624 0,1 0 80 16,0 0 0-16,1 2 16 0,1 0 1072 0,1 2 192 0,0 4 64 0,1-2 0 16,1 3-752-16,0-1-144 0,2 1-16 0,0 1-16 15,0 0-384-15,2 0-80 0,3-1-16 0,-1-1 0 16,3-3-256-16,-1-1-48 0,2-1-16 0,0-1 0 16,2-2-64-16,1 0 0 0,1-3-16 0,0-3 0 15,2 1-112-15,-2-5 0 0,0 1-128 0,-3-2 192 16,-2-1-48-16,-1 1-16 0,-2 0 0 0,-3-1 0 15,-1 1 0-15,-4 0-128 0,-1 2 192 0,-3-3-64 16,-2 1-128-16,-2 0 128 0,-2 2-128 0,-3-2 128 16,-2 0-128-16,-2 2 192 0,-2-1-192 0,-3 3 192 15,-1 2-192-15,-2-1 160 0,0 4-160 0,1 2 160 0,1 2-160 16,2 1 0-16,-1 3 0 0,0 3 128 16,2 2-128-16,0 0 0 0,2 0 0 0,-1 4 0 0,2 2 912 15,-3 2 112-15,3 1 0 0,0 3 16 16,2-1-1648-16,1-1-336 0,3 0-64 0,3-1-16 0,1-2 832 0,0 3 192 15,4 0 0-15,3 1 0 0,3 1 0 16,0-1 0-16,5 0 0 0,-1-2 0 0,1 1 0 0,-12-21 0 16,0 0 0-16,48 45 0 0,-48-45 0 0,0 0 160 15,62 30-160-15,-36-23 128 0,3-2-128 0,1-4 0 16,1 1 144-16,-2-4-144 0,1 1 0 0,-5-4 0 16,1 0 0-16,-3-2 0 0,-2 1-240 0,-2 1-16 15,2-3 0-15,-5-1 0 0,0 1 96 0,-2-1 16 16,-1 0 0-16,-2-2-18928 0</inkml:trace>
  <inkml:trace contextRef="#ctx0" brushRef="#br0" timeOffset="1074.72">20554 1433 23951 0,'1'-3'1056'0,"1"1"224"0,1 1-1024 0,-1-2-256 0,0 3 0 0,0 3 0 16,1-2 896-16,0 1 112 0,4 4 16 0,0 2 16 15,1 4 1424-15,-2 2 288 0,-1 5 48 0,-1 1 16 16,-2 0-1424-16,-1 5-288 0,0-2-48 0,-1 0-16 0,0 2-496 16,1-2-96-16,1-1-32 0,0-2 0 15,2-1-160-15,1-5-48 0,0-2 0 0,2-3 0 0,2-4-80 0,0-1 0 16,1-4-128-16,0 0 192 0,1-4-64 0,1-4 0 15,2 2-128-15,-1-6 192 0,1 1-192 0,-1-2 176 16,1 1-176-16,1-5 160 0,1 0-160 0,-2 0 0 16,1 1 0-16,0-2 0 0,1 3 0 0,-2-1 0 15,1 2 128-15,-1 0-128 0,0 3 0 0,-1 3 0 16,0 2 0-16,-1 5 0 0,-1 1 0 0,-2 3 0 16,0 3 0-16,-2 2 0 0,0 1 0 0,-1 2 0 15,-1 3 0-15,0 1 0 0,-1-2 0 0,1 2 0 16,-2-1 0-16,0 2 0 0,2 0 0 0,-1-3 0 15,1 1 0-15,0 0 0 0,1-2 0 0,1 1 0 16,0-1 0-16,1-3 0 0,0 2 0 0,0-2-192 16,1-2 64-16,-1 2 128 15,-2-3-464-15,1 0 16 0,-1-1 16 0,-1 1 0 16,2-1-400-16,-2-1-64 0,0-2-32 0,-1 1-17264 0</inkml:trace>
  <inkml:trace contextRef="#ctx0" brushRef="#br0" timeOffset="2320.23">21141 1806 16575 0,'-3'0'1472'0,"2"0"-1168"16,1 0-304-16,0 0 0 0,0 0 496 0,-1-1 32 16,-1-1 16-16,0 2 0 0,0-2 1488 0,-1 2 288 15,-1-4 64-15,3 2 16 0,-1 1-144 0,2-4-16 16,0 2-16-16,2 0 0 0,3-3-608 0,0-2-112 15,2-1-32-15,2 0 0 0,2-2-816 0,0-3-160 16,3-2-48-16,-1-1 0 0,1 3-256 0,1-3-48 16,1-1-16-16,-2 4 0 0,1-2 0 0,0-2-128 15,2 5 192-15,-1 1-64 0,-3 0 16 0,1 5 0 0,0 1 0 16,-2 3 0-16,2 3-16 0,-3 3-128 0,-2 3 192 0,-2 1-64 16,0 2-128-16,-1 3 128 0,-2 2-128 0,1 1 128 15,-2 1-128-15,1 3 0 0,1 1 0 0,0 0 128 16,1 3-128-16,0-1 0 0,1-2 0 0,0 0 0 15,2 3 0-15,-1-4 0 0,1-2 0 16,0 0 0-16,0-3 0 0,-1-2 0 0,0-3 0 0,0 1-176 16,0-4-128-16,0 0-16 0,0 0-16 0,-1-4 0 15,1-1-240 1,0-1-32-16,0 2-16 0,-1-5-17776 0</inkml:trace>
  <inkml:trace contextRef="#ctx0" brushRef="#br0" timeOffset="2924.79">22226 1687 15663 0,'0'-3'1392'0,"0"0"-1120"16,1 0-272-16,0-2 0 0,-1 4 256 0,0-1-16 15,-1 0 0-15,1-4 0 0,-1 1 2000 0,-2-7 384 16,-1 2 96-16,-1-3 16 0,-2 0-176 0,-1 0-48 0,-1 0 0 0,-2 1 0 16,-1-4-784-16,-4 1-176 0,2 1-16 0,-2-1-16 15,0 2-976-15,0 1-192 16,0 1-32-16,0-1-16 0,0 7-176 0,0-3-128 0,0 5 192 0,0 3-192 15,0 0 160-15,0 5-160 0,2 3 128 0,-1 1-128 16,3 0 128-16,0 4-128 0,1 0 0 16,-1 1 128-16,2 2-128 0,2 1 128 0,0 0-128 0,1 2 128 15,0 1-128-15,2 1 0 0,1 2 144 0,2 2-144 16,1 0 176-16,2 0-48 0,1-2 0 0,2-1 0 16,1-1 48-16,3-5 0 0,1-1 0 0,2-4 0 15,1-5-176-15,2-1 160 0,3-5-160 0,0-2 160 16,2-4-160-16,0 0 0 0,2-6 144 0,-4-1-144 15,2-1 0-15,-2-1 0 0,0 2 0 0,0-4 0 16,-1-1 0-16,2-1 0 0,-1 1 0 0,0 4 0 0,-2-2 768 16,0 2 176-16,-2 2 32 0,-2 4 16 15,0 2-1632-15,-2 0-320 0,0 4-64 0,-1-1 0 0,-1 5 784 0,0-1 240 16,-1 5 0-16,0 2 0 0,-1 0-192 0,0 1 192 16,-1 5-192-16,0 0 192 0,0 0-176 0,-1 4 176 15,1-3-128-15,-1 1 128 0,2 3-224 0,-1-3 32 16,1 1 16-16,-2 1 0 0,0-5-160 0,1 2-48 15,0-1 0-15,-1 0 0 16,3-3-192-16,-2-2-64 0,2 0 0 0,-1-4 0 16,0 1-1248-16,1-4-256 0,-1 1-48 0,1-6-13104 0</inkml:trace>
  <inkml:trace contextRef="#ctx0" brushRef="#br0" timeOffset="3318.11">22565 1498 33167 0,'-1'2'2944'0,"0"4"-2352"0,2-3-464 0,0-1-128 16,0 2 464-16,-1-1 80 0,1 5 16 0,0 5 0 15,1 2 912-15,-1 3 176 0,1 3 32 0,-1-3 16 16,1 2-896-16,-1-3-176 0,2-1-48 0,-1-2 0 16,0-2-48-16,1-1-16 0,1-2 0 0,1-3 0 15,1-1-288-15,1-3-64 0,2-2-16 0,-2-2 0 16,3-1-144-16,0-5 0 0,2-1 0 0,0 0 128 0,1-4-128 0,2 1 0 15,0-4 0-15,0 1 0 16,1 1 0-16,-1-3-176 0,2 5 176 0,-1-4-192 16,-1 5 32-16,1 0 0 0,-2 4 0 0,0 2 0 0,-3 2 160 0,-1 3-160 15,-1 3 160-15,-2 0-160 0,-1 5 160 0,-1-1 0 16,0 4-144-16,-1 0 144 0,0 0 0 0,-1 4 0 16,2 1 0-16,-2 0 0 0,2 0 0 0,-1 0 0 15,2 1 0-15,-1 0 0 0,2-3 0 0,-1 1 0 16,0 0 0-16,1-2 0 0,0 0-144 0,-1-1 144 15,1 0 0-15,0-1 0 0,-2-4-304 0,1 2 48 16,-2-1 16-16,2-1 0 0,-2-2-96 0,1 1-32 16,-2-4 0-16,1 2 0 15,-1-2-368-15,-2-2-80 0,1 2-16 0,-1-4-11120 16,2 2-2224-16</inkml:trace>
  <inkml:trace contextRef="#ctx0" brushRef="#br0" timeOffset="3899.97">23302 478 3679 0,'-4'-20'320'0,"2"9"-320"0,1 2 0 0,1 3 0 0,1 4 6400 0,0 2 1200 15,1 0 240-15,0 0 48 0,1 0-6544 0,0 2-1344 0,-1 5-224 0,1 4-64 16,-1 8 1520-16,-1 3 304 15,1 4 64-15,1 8 16 0,0 4-480 0,-1 3-112 0,3 5 0 0,-2 4-16 16,3 7-528-16,-2 3-96 0,0 5-32 0,0-2 0 16,-2 0-160-16,-1-4-48 0,-1 0 0 0,0-4 0 15,2-2 0-15,1-5 0 0,-1 0 0 0,0-5 0 16,1-6-144-16,0-6 0 0,0 0 0 0,-1-3 0 16,0-2 0-16,-2-6 0 0,2 1 0 0,-2-5 0 15,1-1-192-15,0-3-80 0,1-3-16 0,-1-1 0 31,0-4-672-31,0-4-144 0,-1-2-32 0,1-2-16288 0</inkml:trace>
  <inkml:trace contextRef="#ctx0" brushRef="#br0" timeOffset="4127.49">23129 1029 11055 0,'-10'-6'976'0,"3"1"-784"0,2 4-192 0,3-1 0 0,3 1 5360 0,0 1 1024 16,3-3 208-16,-1 3 32 16,3-2-6048-16,4-1-1200 0,2 0-240 0,4-2-48 0,2 2 2304 0,2 1 464 15,2 0 80-15,3 0 32 0,1 2-960 0,1 0-192 16,1 0-48-16,-1-2 0 0,-2 2-496 0,1-1-96 16,0 2-32-16,-1-1 0 0,-25 0-144 0,48 6 0 15,-48-6 0-15,0 0 0 0,64 18 0 0,-64-18 0 0,0 0 0 0,56 32-18624 16</inkml:trace>
  <inkml:trace contextRef="#ctx0" brushRef="#br0" timeOffset="4372.2">23871 1336 33167 0,'2'11'1472'0,"-1"-2"304"0,0 0-1424 0,0-1-352 0,1-2 0 0,-1-3 0 15,1 3 640-15,1 3 64 0,2 6 16 0,0 6 0 16,1 2 720-16,-1-1 144 0,0 0 16 0,-2-4 16 16,1-1-1040-16,-2-1-192 0,0-2-64 0,0-2 0 15,1-1 1568-15,0-3 304 0,-1 1 64 0,0-1 16 0,-1-2-1824 0,2-3-448 16,-2-1 0-16,0-1 0 0,1-2-128 0,0-3-128 16,1 0-32-16,-1-5 0 15,1-1-2368-15,2-2-480 0,0-5-80 0,1 0-15712 16</inkml:trace>
  <inkml:trace contextRef="#ctx0" brushRef="#br0" timeOffset="4566.88">23866 772 22111 0,'-19'-12'1968'0,"7"3"-1584"16,2 4-384-16,4 2 0 0,4 0 4176 0,1 3 752 15,0 0 160-15,-2-2 32 16,-2-1-5120-16,1 0-960 0,-1 0-208 0,2 0-48 0,2-2 912 0,1 4 304 15,3-3-160-15,2 3 160 0,1-2 0 0,3 1 0 0,1 1 0 0,0 2 176 16,3 1-432-16,-1 4-96 0,2 2-16 0,1 3-15344 16</inkml:trace>
  <inkml:trace contextRef="#ctx0" brushRef="#br0" timeOffset="4894.64">24707 1207 28559 0,'-15'0'1264'0,"4"0"272"0,1 0-1232 0,1 2-304 15,2-1 0-15,2 1 0 0,-3 1 480 0,-5 0 32 16,-10 6 16-16,-6 2 0 0,-3 4 1616 0,-2 1 320 16,4 3 64-16,2-1 16 0,4 1-1520 0,3-1-288 15,2 4-64-15,1 1-16 0,2-1-336 0,3 1-64 16,2 2 0-16,2 1-16 0,2-1-240 0,4 1 176 16,3 0-176-16,2 0 160 0,-2-26 16 0,15 46 0 15,-15-46 0-15,0 0 0 0,47 55-176 0,-47-55 0 16,0 0 0-16,72 28 0 0,-72-28-320 0,73 0-32 0,-27-9-16 15,3-6 0 1,3 1-1088-16,-4-5-208 0</inkml:trace>
  <inkml:trace contextRef="#ctx0" brushRef="#br0" timeOffset="5817.11">26769 539 38703 0,'-1'-13'3440'0,"1"6"-2752"16,2 3-560-16,0 1-128 15,-1 3-1120-15,2 0-256 0,-1 0-48 0,1 2-16 0,2-1 944 0,1 4 192 16,1 3 48-16,-1 5 0 0,-2 6 1088 0,0 1 240 16,-2 5 32-16,0 3 16 0,1 3-176 0,0 6-48 15,0 5 0-15,0 1 0 0,1 5-384 0,-1 2-96 16,1 2-16-16,-2-2 0 0,0-4-208 0,-2-4-64 16,1-2 0-16,-1-4 0 0,1-3 16 0,2-4 0 15,1-3 0-15,-1-4 0 0,3 1-144 0,-1-7 192 16,3-1-192-16,-1-4 192 0,-1-4-192 0,2-2 0 15,-1 0 144-15,0-4-144 0,0-4 0 0,2-1 144 0,-1-1-144 16,0-6 0-16,2-1 128 0,0-4-128 16,1-4 0-16,0-1 0 0,1-3 0 0,-1 0 0 0,0-1 0 0,0-3 0 15,1-2 0-15,2-3 0 0,1-2 0 0,1 1 0 16,2 2 144-16,2-2-144 0,0 3 0 0,2-2 144 16,2 4-144-16,-2 1 128 0,0 2-128 0,0 4 128 15,-2 3-128-15,-2 1 0 0,-4 4 0 0,2 0 0 16,-1 2 0-16,-1 1 0 0,-1 1 0 0,-3 1 0 15,-1 3-400-15,-2 3 32 0,-2-3 16 0,0 4 0 16,-3 2-688-16,-1-1-144 16,-1 2-32-16,-1-1-10496 0,0 2-2112 0</inkml:trace>
  <inkml:trace contextRef="#ctx0" brushRef="#br0" timeOffset="6052.13">27181 1020 25791 0,'0'8'2304'0,"1"-1"-1856"16,2 1-448-16,1-5 0 0,-1 2 288 0,1 1-32 15,3 5-16-15,3 8 0 0,-10-19 1568 0,28 55 320 16,-28-55 64-16,29 57 16 0,-29-57-768 0,24 54-160 16,-24-54-16-16,20 52-16 0,-13-29-672 0,1 0-128 15,0-1-16-15,0-2-16 0,0-1-416 0,-1-3 0 16,1-3 0-16,-1-2 0 15,1 0-832-15,-1-4-112 0,0-1-16 0,1-2 0 16,0-3-1584-16,1-2-320 0,0-3-64 0,0-3-10560 0</inkml:trace>
  <inkml:trace contextRef="#ctx0" brushRef="#br0" timeOffset="6472.05">27647 1116 18431 0,'1'4'816'0,"1"-2"160"0,0 1-784 0,0 0-192 0,0-1 0 0,-1-1 0 15,3 1-256-15,0 4-112 0,5 2-16 0,1 0 0 16,2 1 2112-16,1 0 432 0,-2-1 80 0,0 0 0 16,0-5-672-16,-1-3-144 0,-1 0-16 0,1-2-16 0,0-1-64 0,0-5-16 15,0-1 0-15,0 1 0 16,-1-4-496-16,0 1-112 0,0-3 0 0,0 0-16 0,-3-1-400 0,-1 1-80 15,-1 0-16-15,-4 2 0 16,0 1-192-16,-5 1 128 0,0 1-128 0,-3 1 0 0,-1 4 288 0,-3-2-32 16,-3 2-16-16,-2 4 0 0,-1 0 32 0,-1 2 16 15,-1 3 0-15,0 4 0 0,-2 0-112 0,2 5-32 16,0 0 0-16,2 1 0 0,2 1-144 0,2 1 0 16,2 3 144-16,0-1-144 0,3 1 0 0,3 0 128 15,0 3-128-15,4-3 0 0,2 2 128 0,1-2-128 16,2-1 128-16,2 1-128 0,-5-20 160 0,0 0-32 15,22 57-128-15,-22-57 192 0,0 0-192 0,30 50 144 16,-30-50-144-16,0 0 128 0,0 0-128 0,52 43 0 0,-52-43 144 16,0 0-144-16,48 11 0 0,-32-11 0 0,0-2-160 15,0-2 160 1,0-3-880-16,1-2-64 0,-2 0-16 0,0-2 0 16,0-1-1600-16,0-1-336 0,0-1-64 0,-1 0-11040 0</inkml:trace>
  <inkml:trace contextRef="#ctx0" brushRef="#br0" timeOffset="6819.48">28056 1164 8287 0,'1'4'736'15,"0"-2"-592"-15,0 0-144 0,-1-1 0 16,1-1 1520-16,0 5 272 0,3-2 48 0,-1 6 16 16,3 0 1344-16,0 4 256 0,1 4 64 0,-1-2 16 0,-6-15-1488 0,0 0-320 15,15 48-48-15,-11-32-16 16,-1-1-560-16,-1-1-112 0,0 3-32 0,-1-6 0 0,2 3-112 15,-1-5-16-15,0 0-16 0,0-4 0 0,1 1-368 0,0-4-64 16,-1 1 0-16,2-3-16 0,-2 0-240 0,0 0-128 16,1 0 160-16,1-3-160 0,-1 1 0 0,-1-4 128 15,2 1-128-15,-2-2 0 0,1-1 0 0,1-1 0 16,-2-2 0-16,1 2 0 0,-1-2 0 0,2 0 0 16,-1-3-128-16,-1 2 128 0,2-1 0 0,-2 0 0 15,0 0-128-15,0 2 128 0,2-3-128 0,-2 2 128 16,1 1-192-16,1 0 192 0,-1 2-208 0,-1-2 64 15,2 2 16-15,-1-1 0 16,0 1-256-16,1 2-64 0,0-1 0 0,-1 0 0 16,2 0-768-16,-1 0-144 0,1 2-48 0,-2-1 0 15,1 4-1344-15,-1-2-256 0,1 0-64 0,-1 2-8928 0</inkml:trace>
  <inkml:trace contextRef="#ctx0" brushRef="#br0" timeOffset="7214.01">28421 1034 22111 0,'0'11'976'0,"1"-2"208"0,0 0-944 0,0-4-240 0,0 1 0 0,0-3 0 16,0 3 1232-16,2 2 208 0,0 6 32 0,1 6 16 15,2 3 480-15,-2-1 80 0,1 0 32 0,-2-2 0 16,2-3-608-16,-2 0-112 0,-1-5-16 0,2 2-16 15,0-3-672-15,-1-2-128 0,2-4-16 0,-1 3-16 0,2-5-304 16,0 0-64-16,0-3-128 0,1-3 192 0,1 1-64 0,0-3-128 16,1-1 176-16,2-1-176 0,0-1 128 0,0 0-128 15,1-4 0-15,1 5 0 0,-2-2 0 0,1 0 0 16,-1 1-128-16,-1 2 128 0,2 1-192 0,0-1 192 16,-1 3-208-16,0 3 80 0,-1-2 128 0,0 2 0 15,0 2 0-15,0 0 0 0,-1 4 0 0,-1-3 0 16,1 5 0-16,0-2 0 0,-1 2 0 0,-1-1 0 15,1 1 0-15,0 1 0 0,-1-1 0 0,-1 0 0 16,1 1 0-16,0-1-128 0,1 1-112 0,-2-1-16 16,2 1 0-16,0-1 0 15,-8-8-368-15,0 0-80 0,0 0 0 0,0 0-16 16,0 0-544-16,48 40-96 0,-43-37-32 0,2-1 0 16,-2-2-1344-16,0 0-272 0</inkml:trace>
  <inkml:trace contextRef="#ctx0" brushRef="#br0" timeOffset="7670.89">29077 1128 17503 0,'-2'7'1552'0,"1"-3"-1232"0,1 1-320 0,0-1 0 15,1-2-400-15,0-2-144 0,0 3-32 0,1-1 0 0,1 5 1824 0,2 1 352 16,1 1 80-16,0 2 16 0,2-3 192 0,1-1 32 15,1-2 16-15,1-3 0 0,1 2-48 0,0-4-16 16,1 0 0-16,0-4 0 0,-1 2-976 0,-1-3-192 16,1-2-32-16,-1-1-16 0,-1 1-368 0,0-3-80 15,-1-1-16-15,-1 2 0 0,0-2-64 0,-3 0 0 16,0 0-128-16,-2-2 192 0,-2 2-192 0,-2 0 0 16,-1 2 0-16,-4-1 0 15,1 1 0-15,-4 4 0 0,0-1 128 0,-3 1-128 0,-3 1 0 0,-1 4 0 16,-1 0 128-16,-1 4-128 0,1 1 0 0,-1 3-208 15,1 3 32-15,1 1 16 0,-1 4 160 0,0-2 0 16,0 4 160-16,2 1-160 0,-1-1 416 0,0 1-16 16,1 1 0-16,3 0 0 0,1 0-176 0,1 2-32 15,3-2-16-15,1 0 0 0,3 0 48 0,1 0 16 16,2-1 0-16,1-1 0 0,-1-18-112 0,0 0 0 0,13 50-128 0,-13-50 192 16,0 0-192-16,0 0 0 0,0 0 128 0,54 42-128 15,-54-42 0-15,0 0 0 16,45 6 0-16,-28-8 0 0,1-2-160 0,1-3 32 0,1-2 0 0,1 0 0 31,2-5-272-31,-1 0-48 0,0-3-16 0,0 0-11568 0,-2-3-2304 0</inkml:trace>
  <inkml:trace contextRef="#ctx0" brushRef="#br0" timeOffset="7968.58">29582 390 4607 0,'0'0'400'0,"2"2"-400"0,-1 1 0 0,0 1 0 0,0-1 4992 0,0 2 896 16,0 0 192-16,0 4 48 0,3 9-4208 0,-2 9-832 16,-1 5-160-16,-1 7-32 0,-1 7 656 0,-3 1 144 15,0 2 32-15,0 3 0 0,-2 0-416 0,0 1-80 16,1 1-16-16,-2-1 0 0,2-1-656 0,-1-2-144 15,0-2-32-15,3-5 0 0,2 0-192 0,2-2-64 16,3-3 0-16,-4-38 0 0,13 70-128 0,-13-70 192 16,21 57-192-16,-21-57 192 0,0 0-192 0,49 56 128 15,-49-56-128-15,45 20 128 0,-45-20-128 0,49 8-144 16,-22-8 144-16,0-2-208 16,1-5-432-16,-1-3-64 0,0-4-32 0,0-3-17392 0</inkml:trace>
</inkml:ink>
</file>

<file path=ppt/ink/ink7.xml><?xml version="1.0" encoding="utf-8"?>
<inkml:ink xmlns:inkml="http://www.w3.org/2003/InkML">
  <inkml:definitions>
    <inkml:context xml:id="ctx0">
      <inkml:inkSource xml:id="inkSrc0">
        <inkml:traceFormat>
          <inkml:channel name="X" type="integer" max="30347" units="cm"/>
          <inkml:channel name="Y" type="integer" max="20231" units="cm"/>
          <inkml:channel name="T" type="integer" max="2.14748E9" units="dev"/>
        </inkml:traceFormat>
        <inkml:channelProperties>
          <inkml:channelProperty channel="X" name="resolution" value="1000.23071" units="1/cm"/>
          <inkml:channelProperty channel="Y" name="resolution" value="1000.04944" units="1/cm"/>
          <inkml:channelProperty channel="T" name="resolution" value="1" units="1/dev"/>
        </inkml:channelProperties>
      </inkml:inkSource>
      <inkml:timestamp xml:id="ts0" timeString="2024-07-25T11:54:41.77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1" timeString="2024-07-25T11:54:42.119"/>
    </inkml:context>
  </inkml:definitions>
  <inkml:trace contextRef="#ctx0" brushRef="#br0">16523 10496 0,'0'0'0,"0"0"16</inkml:trace>
  <inkml:trace contextRef="#ctx1" brushRef="#br0">9847 6728 22111 0,'-3'-1'1968'0,"2"-2"-1584"0,1 3-384 0,0 0 0 0,1 4 1376 0,0-4 192 16,-1 2 32-16,0-1 16 0,1 3-400 0,0 3-96 15,1 3-16-15,0-1 0 0,-1 6-144 0,1 1-48 16,0 1 0-16,2 3 0 0,-1 5-160 0,2-2-48 16,0 3 0-16,2-2 0 0,1 0-32 0,1-2-16 15,2-2 0-15,1-3 0 0,4-3-224 0,1-6-48 16,6-2-16-16,4-8 0 0,5-4-112 0,4-6 0 15,5-7-16-15,2-5 0 0,0 0-48 0,5-10-16 0,7-4 0 16,3-4 0-16,3-5-176 0,5-4 128 0,2-1-128 0,-1-7 128 16,-2-2-128-16,0-2-176 0,2-1 48 0,4 1-12592 15,1 4-2512-15</inkml:trace>
</inkml:ink>
</file>

<file path=ppt/ink/ink8.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1:56:09.004"/>
    </inkml:context>
    <inkml:brush xml:id="br0">
      <inkml:brushProperty name="width" value="0.05292" units="cm"/>
      <inkml:brushProperty name="height" value="0.05292" units="cm"/>
      <inkml:brushProperty name="color" value="#FF0000"/>
    </inkml:brush>
  </inkml:definitions>
  <inkml:trace contextRef="#ctx0" brushRef="#br0">3972 5874 23039 0,'4'0'2048'0,"0"2"-1648"0,-2-1-400 0,1-1 0 15,1 2 864-15,1 1 96 0,4-2 0 0,7 1 16 16,5 1 160-16,7 1 16 0,2-4 16 0,2 0 0 16,-1 0-528-16,3-4-128 0,3 2 0 0,3 1-16 15,3-1 80-15,3-2 0 0,2 2 16 0,0-1 0 16,0 0 192-16,2-2 48 0,3 2 0 0,0 3 0 16,4-2-192-16,5 4-16 0,1-2-16 0,1 0 0 15,-3 0-288-15,2-2-48 0,3 0-16 0,3 2 0 16,5 0-112-16,0-2-16 0,-1-1-128 0,0-2 192 15,1-1-192-15,4 1 0 0,6 2 128 0,-1-1-128 16,-5-3 0-16,-1 1 0 0,2 3 0 0,3-3 0 16,4 4 0-16,-4-4 0 0,-3 1 0 0,3 1 0 0,0 3-208 15,2 1-96-15,0 0-16 0,4-2-17712 16</inkml:trace>
</inkml:ink>
</file>

<file path=ppt/ink/ink9.xml><?xml version="1.0" encoding="utf-8"?>
<inkml:ink xmlns:inkml="http://www.w3.org/2003/InkML">
  <inkml:definitions>
    <inkml:context xml:id="ctx0">
      <inkml:inkSource xml:id="inkSrc0">
        <inkml:traceFormat>
          <inkml:channel name="X" type="integer" max="30347" units="cm"/>
          <inkml:channel name="Y" type="integer" max="20231" units="cm"/>
          <inkml:channel name="F" type="integer" max="65535" units="dev"/>
          <inkml:channel name="T" type="integer" max="2.14748E9" units="dev"/>
        </inkml:traceFormat>
        <inkml:channelProperties>
          <inkml:channelProperty channel="X" name="resolution" value="1000.23071" units="1/cm"/>
          <inkml:channelProperty channel="Y" name="resolution" value="1000.04944" units="1/cm"/>
          <inkml:channelProperty channel="F" name="resolution" value="0" units="1/dev"/>
          <inkml:channelProperty channel="T" name="resolution" value="1" units="1/dev"/>
        </inkml:channelProperties>
      </inkml:inkSource>
      <inkml:timestamp xml:id="ts0" timeString="2024-07-25T11:56:37.722"/>
    </inkml:context>
    <inkml:brush xml:id="br0">
      <inkml:brushProperty name="width" value="0.05292" units="cm"/>
      <inkml:brushProperty name="height" value="0.05292" units="cm"/>
      <inkml:brushProperty name="color" value="#FF0000"/>
    </inkml:brush>
  </inkml:definitions>
  <inkml:trace contextRef="#ctx0" brushRef="#br0">6667 8697 9215 0,'-6'-3'816'0,"3"2"-656"16,0-1-160-16,0-1 0 0,2 3 2528 0,1 0 480 16,0 0 80-16,-1 3 32 0,0-3-928 0,0 3-176 15,2 3-32-15,0-1-16 0,0 4-496 0,3 2-112 16,-1 3-16-16,1 4 0 0,2 3-176 0,0 2-32 0,4 5-16 0,-1 3 0 15,-1 1-224-15,-1 1-64 0,-2 2 0 0,-2 1 0 16,-1 4-224-16,-3 0-48 16,0 2-16-16,-3 3 0 0,-3 5-256 0,-3 5-48 0,-4 2-16 0,-2 1 0 15,-1-5-224-15,-7 4 176 0,-3 6-176 0,-1-4 160 16,0 0-160-16,0-8 0 0,3-1 0 0,2-7 0 16,2-6 0-16,1-1 0 0,3-2 0 0,-1-3 0 15,1-2 0-15,2-1 0 0,-2-2 0 0,1-4 0 16,2 4 0-16,-1-6-144 0,3-1 144 0,1-1-160 31,1-2-512-31,1-1-96 0,1 4-32 0,1-5 0 0,3 1-1312 0,-1-2-256 16,3-2-48-16,0 1-12576 0</inkml:trace>
  <inkml:trace contextRef="#ctx0" brushRef="#br0" timeOffset="576.98">6141 10013 23039 0,'0'0'2048'15,"0"0"-1648"-15,0 0-400 0,0 0 0 0,0 0 1008 0,1 0 112 0,-1 0 32 0,1 2 0 0,1 2 224 0,-1-1 48 16,0 5 16-16,0 1 0 0,-1 2-160 0,1 3-16 15,1 3-16-15,-1 3 0 0,2 3-464 0,-1-1-80 16,0 4-32-16,0-4 0 0,1 0-304 0,0-4-64 16,1 1-16-16,0-4 0 0,0-2-64 0,1-2-16 15,-1-2 0-15,2 0 0 0,0-3-80 0,2-4 0 16,2-2-128-16,4-5 192 0,0-1-192 0,4-6 144 16,2-2-144-16,2-7 128 0,2 1-128 0,4-6 128 15,5-5-128-15,3-6 128 0,2 0-320 0,1 0-80 16,1 0-16-16,0 2-18064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486BA7-839C-4D2B-BD52-EF0BBA8433FD}" type="datetime8">
              <a:rPr lang="en-US" smtClean="0"/>
              <a:t>7/25/2024 3:11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admin.microsoft.com/?azure-portal=tru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edgeservices.bing.com/edgesvc/chat?udsframed=1&amp;form=SHORUN&amp;clientscopes=chat,noheader,udsedgeshop,channelstable,ntpquery,devtoolsapi,udsinwin11,clipboardcontext,udsdlpconsent,udscstart,cspgrd,&amp;shellsig=022294b135463b394643146052cc7c4e853ef11c&amp;setlang=en-US&amp;lightschemeovr=1#sjevt%7CDiscover.Chat.SydneyClickPageCitation%7Cadpclick%7C2%7Cc26f3430-0050-47e3-b2c4-fe30e60e84e1%7C%7B%22sourceAttributions%22%3A%7B%22providerDisplayName%22%3A%22attention%E2%80%9D...%22%2C%22pageType%22%3A%22pdf%22%2C%22pageIndex%22%3A5%2C%22relatedPageUrl%22%3A%22https%253A%252F%252Fadoption.microsoft.com%252Ffiles%252Fmoca%252FA-Leader%252527s-guide-to-Attention-Management.pdf%22%2C%22lineIndex%22%3A21%2C%22highlightText%22%3A%22attention%E2%80%9D%2C%20and%20it%20is%20critical%20to%20harness%20people%E2%80%99s%20attention%20in%20daily%20work%20and%20collaboration.%22%2C%22snippets%22%3A%5B%5D%7D%7D"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adoption.microsoft.com/en-us/enabling-modern-collaboration/"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learn.microsoft.com/en-us/training/paths/work-power-virtual-agents/"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learn.microsoft.com/en-us/training/paths/power-virtual-agents-enhance/"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In this course you’ll gain the knowledge and skills to drive adoption of </a:t>
            </a:r>
            <a:r>
              <a:rPr lang="en-US" b="1" i="0" dirty="0">
                <a:solidFill>
                  <a:srgbClr val="161616"/>
                </a:solidFill>
                <a:effectLst/>
                <a:latin typeface="Segoe UI" panose="020B0502040204020203" pitchFamily="34" charset="0"/>
              </a:rPr>
              <a:t>Microsoft 365</a:t>
            </a:r>
            <a:r>
              <a:rPr lang="en-US" b="0" i="0" dirty="0">
                <a:solidFill>
                  <a:srgbClr val="161616"/>
                </a:solidFill>
                <a:effectLst/>
                <a:latin typeface="Segoe UI" panose="020B0502040204020203" pitchFamily="34" charset="0"/>
              </a:rPr>
              <a:t>, with a focus on </a:t>
            </a:r>
            <a:r>
              <a:rPr lang="en-US" b="1" i="0" dirty="0">
                <a:solidFill>
                  <a:srgbClr val="161616"/>
                </a:solidFill>
                <a:effectLst/>
                <a:latin typeface="Segoe UI" panose="020B0502040204020203" pitchFamily="34" charset="0"/>
              </a:rPr>
              <a:t>Microsoft Copilot for Microsoft 365</a:t>
            </a:r>
            <a:r>
              <a:rPr lang="en-US" b="0" i="0" dirty="0">
                <a:solidFill>
                  <a:srgbClr val="161616"/>
                </a:solidFill>
                <a:effectLst/>
                <a:latin typeface="Segoe UI" panose="020B0502040204020203" pitchFamily="34" charset="0"/>
              </a:rPr>
              <a:t>. You’ll explore effective strategies and methodologies, including the </a:t>
            </a:r>
            <a:r>
              <a:rPr lang="en-US" b="1" i="0" dirty="0">
                <a:solidFill>
                  <a:srgbClr val="161616"/>
                </a:solidFill>
                <a:effectLst/>
                <a:latin typeface="Segoe UI" panose="020B0502040204020203" pitchFamily="34" charset="0"/>
              </a:rPr>
              <a:t>Microsoft 365 adoption framework</a:t>
            </a:r>
            <a:r>
              <a:rPr lang="en-US" b="0" i="0" dirty="0">
                <a:solidFill>
                  <a:srgbClr val="161616"/>
                </a:solidFill>
                <a:effectLst/>
                <a:latin typeface="Segoe UI" panose="020B0502040204020203" pitchFamily="34" charset="0"/>
              </a:rPr>
              <a:t> to ensure a successful technological transformation within your organization. Any successful technological transformation in an organization requires a holistic approach, including employee engagement, strong leadership, clear goals, and collaborative learning.</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At Microsoft, we want you to make the most of your investment in Microsoft 365 and planning is key to achieving this. This course consists of one learning path and four modules. Over the next four modules you’ll learn how to plan, create, and implement a robust adoption plan for Copilot for Microsoft 365. You'll learn how to measure and evaluate the progress of the technology's adoption. You'll discover the necessary steps to lead a transformative adoption process that will ensure successful, widespread user engagement. This will empower your organization to maximize the value of Copilot for Microsoft 365.</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Microsoft Learn learning path URL: https://learn.microsoft.com/training/paths/explore-how-drive-adoption-microsoft-copilot-m365/</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endParaRPr lang="en-US" sz="1800" b="1" kern="0" dirty="0">
              <a:effectLst/>
              <a:latin typeface="Aptos" panose="020B0004020202020204" pitchFamily="34" charset="0"/>
              <a:ea typeface="MS Mincho" panose="02020609040205080304" pitchFamily="49" charset="-128"/>
              <a:cs typeface="Arial" panose="020B0604020202020204" pitchFamily="34" charset="0"/>
            </a:endParaRPr>
          </a:p>
          <a:p>
            <a:pPr marL="0" marR="0" lvl="0" indent="0" algn="l" defTabSz="914367" rtl="0" eaLnBrk="1" fontAlgn="auto" latinLnBrk="0" hangingPunct="1">
              <a:lnSpc>
                <a:spcPct val="115000"/>
              </a:lnSpc>
              <a:spcBef>
                <a:spcPts val="0"/>
              </a:spcBef>
              <a:spcAft>
                <a:spcPts val="0"/>
              </a:spcAft>
              <a:buClrTx/>
              <a:buSzTx/>
              <a:buFontTx/>
              <a:buNone/>
              <a:tabLst/>
              <a:defRPr/>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Let's dive into a customer success story from Bayer, a global organization, where the adoption of Microsoft Copilot for Microsoft 365 significantly enhanced employee productivity, collaboration, and creativity.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endParaRPr lang="en-US" sz="1800" b="1" kern="0" dirty="0">
              <a:effectLst/>
              <a:latin typeface="Aptos" panose="020B0004020202020204" pitchFamily="34" charset="0"/>
              <a:ea typeface="MS Mincho" panose="02020609040205080304" pitchFamily="49" charset="-128"/>
              <a:cs typeface="Arial" panose="020B0604020202020204" pitchFamily="34" charset="0"/>
            </a:endParaRPr>
          </a:p>
          <a:p>
            <a:pPr marL="0" marR="0">
              <a:lnSpc>
                <a:spcPct val="115000"/>
              </a:lnSpc>
              <a:spcBef>
                <a:spcPts val="0"/>
              </a:spcBef>
              <a:spcAft>
                <a:spcPts val="0"/>
              </a:spcAft>
            </a:pPr>
            <a:r>
              <a:rPr lang="en-US" sz="1800" b="1" kern="0" dirty="0">
                <a:effectLst/>
                <a:latin typeface="Aptos" panose="020B0004020202020204" pitchFamily="34" charset="0"/>
                <a:ea typeface="MS Mincho" panose="02020609040205080304" pitchFamily="49" charset="-128"/>
                <a:cs typeface="Arial" panose="020B0604020202020204" pitchFamily="34" charset="0"/>
              </a:rPr>
              <a:t>The organization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Bayer is a global enterprise deeply rooted in the life sciences field, with a history spanning over 150 years. Their purpose, "Science for a better life," reflects their commitment to leveraging scientific advancements to improve everyday living. Bayer's products and services are designed to benefit people and improve their quality of life. They operate in several key areas: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0" dirty="0">
                <a:effectLst/>
                <a:latin typeface="Aptos" panose="020B0004020202020204" pitchFamily="34" charset="0"/>
                <a:ea typeface="MS Mincho" panose="02020609040205080304" pitchFamily="49" charset="-128"/>
                <a:cs typeface="Arial" panose="020B0604020202020204" pitchFamily="34" charset="0"/>
              </a:rPr>
              <a:t>Crop Science:</a:t>
            </a:r>
            <a:r>
              <a:rPr lang="en-US" sz="1800" kern="0" dirty="0">
                <a:effectLst/>
                <a:latin typeface="Aptos" panose="020B0004020202020204" pitchFamily="34" charset="0"/>
                <a:ea typeface="MS Mincho" panose="02020609040205080304" pitchFamily="49" charset="-128"/>
                <a:cs typeface="Arial" panose="020B0604020202020204" pitchFamily="34" charset="0"/>
              </a:rPr>
              <a:t> They focus on supporting farmers through innovative agricultural solutions, aiming to enhance crop yield and sustainability.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0" dirty="0">
                <a:effectLst/>
                <a:latin typeface="Aptos" panose="020B0004020202020204" pitchFamily="34" charset="0"/>
                <a:ea typeface="MS Mincho" panose="02020609040205080304" pitchFamily="49" charset="-128"/>
                <a:cs typeface="Arial" panose="020B0604020202020204" pitchFamily="34" charset="0"/>
              </a:rPr>
              <a:t>Pharmaceuticals:</a:t>
            </a:r>
            <a:r>
              <a:rPr lang="en-US" sz="1800" kern="0" dirty="0">
                <a:effectLst/>
                <a:latin typeface="Aptos" panose="020B0004020202020204" pitchFamily="34" charset="0"/>
                <a:ea typeface="MS Mincho" panose="02020609040205080304" pitchFamily="49" charset="-128"/>
                <a:cs typeface="Arial" panose="020B0604020202020204" pitchFamily="34" charset="0"/>
              </a:rPr>
              <a:t> Bayer is involved in the development and manufacturing of products aimed at diagnosing, preventing, and treating diseases, contributing significantly to medical science.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0" dirty="0">
                <a:effectLst/>
                <a:latin typeface="Aptos" panose="020B0004020202020204" pitchFamily="34" charset="0"/>
                <a:ea typeface="MS Mincho" panose="02020609040205080304" pitchFamily="49" charset="-128"/>
                <a:cs typeface="Arial" panose="020B0604020202020204" pitchFamily="34" charset="0"/>
              </a:rPr>
              <a:t>Consumer Health:</a:t>
            </a:r>
            <a:r>
              <a:rPr lang="en-US" sz="1800" kern="0" dirty="0">
                <a:effectLst/>
                <a:latin typeface="Aptos" panose="020B0004020202020204" pitchFamily="34" charset="0"/>
                <a:ea typeface="MS Mincho" panose="02020609040205080304" pitchFamily="49" charset="-128"/>
                <a:cs typeface="Arial" panose="020B0604020202020204" pitchFamily="34" charset="0"/>
              </a:rPr>
              <a:t> They produce a range of consumer healthcare products, aimed at improving the health and well-being of consumers.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See if you can add an image/logo or something from Bayer’s story you can re-use.</a:t>
            </a:r>
          </a:p>
          <a:p>
            <a:endParaRPr lang="en-US" dirty="0"/>
          </a:p>
          <a:p>
            <a:pPr marL="0" marR="0">
              <a:lnSpc>
                <a:spcPct val="115000"/>
              </a:lnSpc>
              <a:spcBef>
                <a:spcPts val="0"/>
              </a:spcBef>
              <a:spcAft>
                <a:spcPts val="0"/>
              </a:spcAft>
            </a:pPr>
            <a:r>
              <a:rPr lang="en-US" sz="1800" b="1" kern="0" dirty="0">
                <a:effectLst/>
                <a:latin typeface="Aptos" panose="020B0004020202020204" pitchFamily="34" charset="0"/>
                <a:ea typeface="MS Mincho" panose="02020609040205080304" pitchFamily="49" charset="-128"/>
                <a:cs typeface="Arial" panose="020B0604020202020204" pitchFamily="34" charset="0"/>
              </a:rPr>
              <a:t>The challenge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b="1" kern="0" dirty="0">
                <a:effectLst/>
                <a:latin typeface="Aptos" panose="020B0004020202020204" pitchFamily="34" charset="0"/>
                <a:ea typeface="MS Mincho" panose="02020609040205080304" pitchFamily="49" charset="-128"/>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Bayer faced challenges in managing and utilizing extensive research data, particularly in its Crop Science division. They dealt with difficulties in navigating unstructured data sources, such as slide decks and reports, which contained decades of research. This made it hard for teams to identify relevant information, locate existing models, and understand ongoing research due to the overwhelming volume of data. Additionally, the tedious task of sifting through detailed reports and data for specific information was time-consuming for researchers and other employees.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16757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The implementation of Copilot for Microsoft 365 at Bayer has led to significant results: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tabLst>
                <a:tab pos="457200" algn="l"/>
              </a:tabLst>
            </a:pPr>
            <a:r>
              <a:rPr lang="en-US" sz="1800" b="1" kern="0" dirty="0">
                <a:effectLst/>
                <a:latin typeface="Aptos" panose="020B0004020202020204" pitchFamily="34" charset="0"/>
                <a:ea typeface="MS Mincho" panose="02020609040205080304" pitchFamily="49" charset="-128"/>
                <a:cs typeface="Arial" panose="020B0604020202020204" pitchFamily="34" charset="0"/>
              </a:rPr>
              <a:t>Increased Productivity</a:t>
            </a:r>
            <a:r>
              <a:rPr lang="en-US" sz="1800" kern="0" dirty="0">
                <a:effectLst/>
                <a:latin typeface="Aptos" panose="020B0004020202020204" pitchFamily="34" charset="0"/>
                <a:ea typeface="MS Mincho" panose="02020609040205080304" pitchFamily="49" charset="-128"/>
                <a:cs typeface="Arial" panose="020B0604020202020204" pitchFamily="34" charset="0"/>
              </a:rPr>
              <a:t>: Copilot summarizes emails and attachments, aids in the drafting of messages, and improves the management of emails, messages, and documents. It speeds up data searches, helping employees find important information. Additionally, Copilot prevents duplicate efforts in research, which speeds up product development and gets the product to farmers quicker.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tabLst>
                <a:tab pos="457200" algn="l"/>
              </a:tabLst>
            </a:pPr>
            <a:r>
              <a:rPr lang="en-US" sz="1800" b="1" kern="0" dirty="0">
                <a:effectLst/>
                <a:latin typeface="Aptos" panose="020B0004020202020204" pitchFamily="34" charset="0"/>
                <a:ea typeface="MS Mincho" panose="02020609040205080304" pitchFamily="49" charset="-128"/>
                <a:cs typeface="Arial" panose="020B0604020202020204" pitchFamily="34" charset="0"/>
              </a:rPr>
              <a:t>Enhanced Collaboration</a:t>
            </a:r>
            <a:r>
              <a:rPr lang="en-US" sz="1800" kern="0" dirty="0">
                <a:effectLst/>
                <a:latin typeface="Aptos" panose="020B0004020202020204" pitchFamily="34" charset="0"/>
                <a:ea typeface="MS Mincho" panose="02020609040205080304" pitchFamily="49" charset="-128"/>
                <a:cs typeface="Arial" panose="020B0604020202020204" pitchFamily="34" charset="0"/>
              </a:rPr>
              <a:t>: Copilot makes it easier to find who is working on what global research projects, fostering better teamwork.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0" dirty="0">
                <a:effectLst/>
                <a:latin typeface="Aptos" panose="020B0004020202020204" pitchFamily="34" charset="0"/>
                <a:ea typeface="MS Mincho" panose="02020609040205080304" pitchFamily="49" charset="-128"/>
                <a:cs typeface="Arial" panose="020B0604020202020204" pitchFamily="34" charset="0"/>
              </a:rPr>
              <a:t>It facilitates easy connection and idea sharing among colleagues.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tabLst>
                <a:tab pos="457200" algn="l"/>
              </a:tabLst>
            </a:pPr>
            <a:r>
              <a:rPr lang="en-US" sz="1800" b="1" kern="0" dirty="0">
                <a:effectLst/>
                <a:latin typeface="Aptos" panose="020B0004020202020204" pitchFamily="34" charset="0"/>
                <a:ea typeface="MS Mincho" panose="02020609040205080304" pitchFamily="49" charset="-128"/>
                <a:cs typeface="Arial" panose="020B0604020202020204" pitchFamily="34" charset="0"/>
              </a:rPr>
              <a:t>Boosted Creativity</a:t>
            </a:r>
            <a:r>
              <a:rPr lang="en-US" sz="1800" kern="0" dirty="0">
                <a:effectLst/>
                <a:latin typeface="Aptos" panose="020B0004020202020204" pitchFamily="34" charset="0"/>
                <a:ea typeface="MS Mincho" panose="02020609040205080304" pitchFamily="49" charset="-128"/>
                <a:cs typeface="Arial" panose="020B0604020202020204" pitchFamily="34" charset="0"/>
              </a:rPr>
              <a:t>: Copilot generates ideas and suggestions for initial drafts, enhancing creative processes and </a:t>
            </a:r>
            <a:r>
              <a:rPr lang="en-US" sz="1800" kern="100" dirty="0">
                <a:effectLst/>
                <a:latin typeface="Aptos" panose="020B0004020202020204" pitchFamily="34" charset="0"/>
                <a:ea typeface="Aptos" panose="020B0004020202020204" pitchFamily="34" charset="0"/>
                <a:cs typeface="Segoe UI" panose="020B0502040204020203" pitchFamily="34" charset="0"/>
              </a:rPr>
              <a:t>facilitating smoother project execution</a:t>
            </a:r>
            <a:r>
              <a:rPr lang="en-US" sz="1800" kern="0" dirty="0">
                <a:effectLst/>
                <a:latin typeface="Aptos" panose="020B0004020202020204" pitchFamily="34" charset="0"/>
                <a:ea typeface="MS Mincho" panose="02020609040205080304" pitchFamily="49" charset="-128"/>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tabLst>
                <a:tab pos="457200" algn="l"/>
              </a:tabLst>
            </a:pPr>
            <a:r>
              <a:rPr lang="en-US" sz="1800" b="1" kern="0" dirty="0">
                <a:effectLst/>
                <a:latin typeface="Aptos" panose="020B0004020202020204" pitchFamily="34" charset="0"/>
                <a:ea typeface="MS Mincho" panose="02020609040205080304" pitchFamily="49" charset="-128"/>
                <a:cs typeface="Arial" panose="020B0604020202020204" pitchFamily="34" charset="0"/>
              </a:rPr>
              <a:t>Improved Research Management</a:t>
            </a:r>
            <a:r>
              <a:rPr lang="en-US" sz="1800" kern="0" dirty="0">
                <a:effectLst/>
                <a:latin typeface="Aptos" panose="020B0004020202020204" pitchFamily="34" charset="0"/>
                <a:ea typeface="MS Mincho" panose="02020609040205080304" pitchFamily="49" charset="-128"/>
                <a:cs typeface="Arial" panose="020B0604020202020204" pitchFamily="34" charset="0"/>
              </a:rPr>
              <a:t>: Copilot has bridged communication gaps between data scientists and lab researchers in Bayer’s Crop Science division. It has sped up data sourcing and made information access easier. Bayer created the Model Store, a Copilot plugin in Teams, for natural language searches and interfacing with scientific data in Bayer’s knowledge repository via PowerApps in Teams.</a:t>
            </a:r>
          </a:p>
          <a:p>
            <a:pPr marL="342900" marR="0" lvl="0" indent="-342900">
              <a:lnSpc>
                <a:spcPct val="115000"/>
              </a:lnSpc>
              <a:spcBef>
                <a:spcPts val="0"/>
              </a:spcBef>
              <a:spcAft>
                <a:spcPts val="0"/>
              </a:spcAft>
              <a:buFont typeface="Symbol" panose="05050102010706020507" pitchFamily="18" charset="2"/>
              <a:buChar char=""/>
              <a:tabLst>
                <a:tab pos="457200" algn="l"/>
              </a:tabLst>
            </a:pPr>
            <a:endParaRPr lang="en-US" sz="1800" kern="0" dirty="0">
              <a:effectLst/>
              <a:latin typeface="Aptos" panose="020B0004020202020204" pitchFamily="34" charset="0"/>
              <a:ea typeface="MS Mincho" panose="02020609040205080304" pitchFamily="49" charset="-128"/>
              <a:cs typeface="Arial" panose="020B0604020202020204" pitchFamily="34" charset="0"/>
            </a:endParaRPr>
          </a:p>
          <a:p>
            <a:pPr marL="0" marR="0" lvl="0" indent="0">
              <a:lnSpc>
                <a:spcPct val="115000"/>
              </a:lnSpc>
              <a:spcBef>
                <a:spcPts val="0"/>
              </a:spcBef>
              <a:spcAft>
                <a:spcPts val="0"/>
              </a:spcAft>
              <a:buFont typeface="Symbol" panose="05050102010706020507" pitchFamily="18" charset="2"/>
              <a:buNone/>
              <a:tabLst>
                <a:tab pos="457200" algn="l"/>
              </a:tabLst>
            </a:pPr>
            <a:r>
              <a:rPr lang="en-US" sz="1800" dirty="0">
                <a:solidFill>
                  <a:srgbClr val="323232"/>
                </a:solidFill>
                <a:effectLst/>
                <a:latin typeface="Aptos" panose="020B0004020202020204" pitchFamily="34" charset="0"/>
                <a:ea typeface="Aptos" panose="020B0004020202020204" pitchFamily="34" charset="0"/>
                <a:cs typeface="Times New Roman" panose="02020603050405020304" pitchFamily="18" charset="0"/>
              </a:rPr>
              <a:t>For more details, you can watch a short video and read the full customer story at https://customers.microsoft.com/story/1703594261178267318-bayer-microsoft-copilot-germany</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226732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0"/>
              </a:spcAft>
              <a:buClrTx/>
              <a:buSzTx/>
              <a:buFontTx/>
              <a:buNone/>
              <a:tabLst/>
              <a:defRPr/>
            </a:pPr>
            <a:r>
              <a:rPr lang="en-US" sz="1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Use this time to review questions with learners.  Knowledge check questions allow learners to assess their knowledge and reinforce learning.  Be sure to provide relevant feedback explaining key  info related to the questions.</a:t>
            </a:r>
          </a:p>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Why is user enablement crucial for the successful adoption of Copilot for Microsoft 365?</a:t>
            </a:r>
          </a:p>
          <a:p>
            <a:pPr marL="342900" marR="0" lvl="0" indent="-342900">
              <a:lnSpc>
                <a:spcPct val="115000"/>
              </a:lnSpc>
              <a:spcBef>
                <a:spcPts val="0"/>
              </a:spcBef>
              <a:spcAft>
                <a:spcPts val="0"/>
              </a:spcAft>
              <a:buFont typeface="+mj-lt"/>
              <a:buAutoNum type="alphaLcParenR"/>
            </a:pPr>
            <a:r>
              <a:rPr lang="en-US" sz="1800" kern="100" dirty="0">
                <a:effectLst/>
                <a:latin typeface="Aptos" panose="020B0004020202020204" pitchFamily="34" charset="0"/>
                <a:ea typeface="Aptos" panose="020B0004020202020204" pitchFamily="34" charset="0"/>
                <a:cs typeface="Arial" panose="020B0604020202020204" pitchFamily="34" charset="0"/>
              </a:rPr>
              <a:t>It ensures all users become experts in artificial intelligence. (Incorrect. The goal of user enablement is not to make all users AI experts but to empower them to effectively use technology.)</a:t>
            </a:r>
          </a:p>
          <a:p>
            <a:pPr marL="342900" marR="0" lvl="0" indent="-342900">
              <a:lnSpc>
                <a:spcPct val="115000"/>
              </a:lnSpc>
              <a:spcBef>
                <a:spcPts val="0"/>
              </a:spcBef>
              <a:spcAft>
                <a:spcPts val="0"/>
              </a:spcAft>
              <a:buFont typeface="+mj-lt"/>
              <a:buAutoNum type="alphaLcParenR"/>
            </a:pPr>
            <a:r>
              <a:rPr lang="en-US" sz="1800" b="1" kern="100" dirty="0">
                <a:effectLst/>
                <a:latin typeface="Aptos" panose="020B0004020202020204" pitchFamily="34" charset="0"/>
                <a:ea typeface="Aptos" panose="020B0004020202020204" pitchFamily="34" charset="0"/>
                <a:cs typeface="Arial" panose="020B0604020202020204" pitchFamily="34" charset="0"/>
              </a:rPr>
              <a:t>It facilitates the transition to Copilot for Microsoft 365 by providing necessary training, resources, and support. (Correct. User enablement involves empowering users through training, resources, and support.)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kern="100" dirty="0">
                <a:effectLst/>
                <a:latin typeface="Aptos" panose="020B0004020202020204" pitchFamily="34" charset="0"/>
                <a:ea typeface="Aptos" panose="020B0004020202020204" pitchFamily="34" charset="0"/>
                <a:cs typeface="Arial" panose="020B0604020202020204" pitchFamily="34" charset="0"/>
              </a:rPr>
              <a:t>It replaces the need for traditional forms of communication and collaboration within an organization. (Incorrect. User enablement does not replace traditional forms of communication and collaboration but enhances productivity and skills, including these aspects.)</a:t>
            </a:r>
          </a:p>
          <a:p>
            <a:pPr marL="0" marR="0">
              <a:lnSpc>
                <a:spcPct val="115000"/>
              </a:lnSpc>
              <a:spcBef>
                <a:spcPts val="0"/>
              </a:spcBef>
              <a:spcAft>
                <a:spcPts val="0"/>
              </a:spcAft>
            </a:pPr>
            <a:r>
              <a:rPr lang="en-US" sz="1800"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4. A company is planning to adopt Copilot for Microsoft 365 technologies. What is the purpose of the Copilot for Microsoft 365 user enablement framework?</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b="1"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800"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To make the transition to Copilot for Microsoft 365 more difficult for companies. (Incorrect. The framework aims to simplify the adoption of Copilot.)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800"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To standardize Copilot functionalities across all platforms. (Incorrect. The framework is not to standardize functionalities but to facilitate the adoption and maximize the impact of Copilot within an organization.)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800" b="1"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To guide companies through the adoption process of Copilot for Microsoft 365. (Correct. The User Enablement framework is designed to assist users step-by-step in the rollout of Copilot.)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Bef>
                <a:spcPts val="0"/>
              </a:spcBef>
              <a:spcAft>
                <a:spcPts val="0"/>
              </a:spcAft>
            </a:pPr>
            <a:r>
              <a:rPr lang="en-US" sz="1800"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3. What is a key principle of the People First strategy in adopting new technologies like Copilot for Microsoft 365?</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b="1"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800"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Focusing solely on the technical aspects of deployment without considering user feedback.</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800" b="1"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Prioritizing user experience and satisfaction over mere usage statistics. (correct answer)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800"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Limiting the role of community in the adoption process.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b="1" kern="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7/25/2024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4373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2. </a:t>
            </a:r>
            <a:r>
              <a:rPr lang="en-US" sz="1800" kern="100">
                <a:effectLst/>
                <a:latin typeface="Aptos" panose="020B0004020202020204" pitchFamily="34" charset="0"/>
                <a:ea typeface="Aptos" panose="020B0004020202020204" pitchFamily="34" charset="0"/>
                <a:cs typeface="Arial" panose="020B0604020202020204" pitchFamily="34" charset="0"/>
              </a:rPr>
              <a:t>What is a key aspect of the Leadership pillar in the three-part approach to becoming AI-powered with Copilot for Microsoft 365?</a:t>
            </a:r>
          </a:p>
          <a:p>
            <a:pPr marL="342900" marR="0" lvl="0" indent="-342900">
              <a:lnSpc>
                <a:spcPct val="115000"/>
              </a:lnSpc>
              <a:spcBef>
                <a:spcPts val="0"/>
              </a:spcBef>
              <a:spcAft>
                <a:spcPts val="0"/>
              </a:spcAft>
              <a:buFont typeface="+mj-lt"/>
              <a:buAutoNum type="alphaLcParenR"/>
            </a:pPr>
            <a:r>
              <a:rPr lang="en-US" sz="1800" b="1" kern="100">
                <a:effectLst/>
                <a:latin typeface="Aptos" panose="020B0004020202020204" pitchFamily="34" charset="0"/>
                <a:ea typeface="Aptos" panose="020B0004020202020204" pitchFamily="34" charset="0"/>
                <a:cs typeface="Arial" panose="020B0604020202020204" pitchFamily="34" charset="0"/>
              </a:rPr>
              <a:t>Developing leadership capabilities to leverage AI for enhancing business outcomes. (Correct. The importance of developing leadership capabilities specifically for leveraging AI to achieve better business outcomes is a key aspect.)</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kern="100">
                <a:effectLst/>
                <a:latin typeface="Aptos" panose="020B0004020202020204" pitchFamily="34" charset="0"/>
                <a:ea typeface="Aptos" panose="020B0004020202020204" pitchFamily="34" charset="0"/>
                <a:cs typeface="Arial" panose="020B0604020202020204" pitchFamily="34" charset="0"/>
              </a:rPr>
              <a:t>Focusing solely on the technological aspects of AI without considering business strategy. (Incorrect. The approach is not about focusing solely on technology and involves integrating AI into the business strategy.)</a:t>
            </a:r>
          </a:p>
          <a:p>
            <a:pPr marL="342900" marR="0" lvl="0" indent="-342900">
              <a:lnSpc>
                <a:spcPct val="115000"/>
              </a:lnSpc>
              <a:spcBef>
                <a:spcPts val="0"/>
              </a:spcBef>
              <a:spcAft>
                <a:spcPts val="0"/>
              </a:spcAft>
              <a:buFont typeface="+mj-lt"/>
              <a:buAutoNum type="alphaLcParenR"/>
            </a:pPr>
            <a:r>
              <a:rPr lang="en-US" sz="1800" kern="100">
                <a:effectLst/>
                <a:latin typeface="Aptos" panose="020B0004020202020204" pitchFamily="34" charset="0"/>
                <a:ea typeface="Aptos" panose="020B0004020202020204" pitchFamily="34" charset="0"/>
                <a:cs typeface="Arial" panose="020B0604020202020204" pitchFamily="34" charset="0"/>
              </a:rPr>
              <a:t>Eliminating the need for employee feedback in decision-making processes. (Incorrect.  Integrating feedback into the transformation process is essential.)</a:t>
            </a:r>
          </a:p>
          <a:p>
            <a:pPr marL="0" marR="0" lvl="0" indent="0">
              <a:lnSpc>
                <a:spcPct val="115000"/>
              </a:lnSpc>
              <a:spcBef>
                <a:spcPts val="0"/>
              </a:spcBef>
              <a:spcAft>
                <a:spcPts val="0"/>
              </a:spcAft>
              <a:buFont typeface="+mj-lt"/>
              <a:buNone/>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900" b="1" kern="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 </a:t>
            </a:r>
            <a:endParaRPr lang="en-US" sz="9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900" b="1" kern="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5. </a:t>
            </a:r>
            <a:r>
              <a:rPr lang="en-US" sz="900" kern="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What was a key outcome of implementing Copilot for Microsoft 365 at Bayer?</a:t>
            </a:r>
            <a:endParaRPr lang="en-US" sz="9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900" b="1" kern="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 </a:t>
            </a:r>
            <a:endParaRPr lang="en-US" sz="9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900" kern="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Reduced collaboration between different divisions within Bayer.</a:t>
            </a:r>
            <a:endParaRPr lang="en-US" sz="9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900" kern="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Decreased productivity due to complex AI integration.</a:t>
            </a:r>
            <a:endParaRPr lang="en-US" sz="900" kern="100">
              <a:effectLst/>
              <a:latin typeface="Aptos" panose="020B0004020202020204" pitchFamily="34" charset="0"/>
              <a:ea typeface="Aptos" panose="020B0004020202020204" pitchFamily="34" charset="0"/>
              <a:cs typeface="Arial" panose="020B0604020202020204" pitchFamily="34" charset="0"/>
            </a:endParaRPr>
          </a:p>
          <a:p>
            <a:r>
              <a:rPr lang="en-US" sz="900" b="1" kern="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Enhanced productivity and collaboration through better management of emails, messages, and documents. (correct answer)</a:t>
            </a:r>
            <a:endParaRPr lang="en-US" b="0">
              <a:latin typeface="Segoe UI Light" panose="020B0502040204020203" pitchFamily="34" charset="0"/>
              <a:cs typeface="Segoe UI Light" panose="020B0502040204020203" pitchFamily="34" charset="0"/>
            </a:endParaRPr>
          </a:p>
          <a:p>
            <a:pPr algn="l"/>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7/25/2024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03509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a:effectLst/>
                <a:latin typeface="Aptos" panose="020B0004020202020204" pitchFamily="34" charset="0"/>
                <a:ea typeface="Aptos" panose="020B0004020202020204" pitchFamily="34" charset="0"/>
                <a:cs typeface="Arial" panose="020B0604020202020204" pitchFamily="34" charset="0"/>
              </a:rPr>
              <a:t>In this module, you learned the significance of adopting a people-first approach when integrating AI, such as Microsoft Copilot for Microsoft 365 in organizations, highlighting the importance of human connections, building communities of practice, and understanding users' emotional journeys. You learned that user enablement is pivotal in maximizing the benefits of Copilot for Microsoft 365. You explored a three-part strategy for integrating AI within your organization, focusing on developing leadership, managing human transformation, and building technical skills. You navigated through the Copilot for Microsoft 365 user enablement framework, covering its phases: get ready, onboard &amp; engage, deliver impact, and extend &amp; optimize. Lastly, we saw how Bayer uses Copilot to enhance research results, showing its effectiveness not only for Bayer but also for any organization that faces productivity and data-intensive challenges.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8259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61616"/>
                </a:solidFill>
                <a:effectLst/>
                <a:latin typeface="Segoe UI" panose="020B0502040204020203" pitchFamily="34" charset="0"/>
              </a:rPr>
              <a:t>Learn about the first phase, Get Ready, of your adoption journey with Copilot for Microsoft 365</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Microsoft Learn module URL: https://learn.microsoft.com/training/modules/phase-one-envision/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108221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6391-CF72-4819-A415-DA165673F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F1D51-0B20-6925-5851-63001B39B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5B0D6-9198-40C4-9DFD-8F089B902598}"/>
              </a:ext>
            </a:extLst>
          </p:cNvPr>
          <p:cNvSpPr>
            <a:spLocks noGrp="1"/>
          </p:cNvSpPr>
          <p:nvPr>
            <p:ph type="body" idx="1"/>
          </p:nvPr>
        </p:nvSpPr>
        <p:spPr/>
        <p:txBody>
          <a:bodyPr/>
          <a:lstStyle/>
          <a:p>
            <a:pPr marL="0" marR="0">
              <a:lnSpc>
                <a:spcPct val="115000"/>
              </a:lnSpc>
              <a:spcBef>
                <a:spcPts val="0"/>
              </a:spcBef>
              <a:spcAft>
                <a:spcPts val="800"/>
              </a:spcAft>
            </a:pPr>
            <a:r>
              <a:rPr lang="en-US" sz="4400" b="0" i="0" dirty="0">
                <a:solidFill>
                  <a:srgbClr val="161616"/>
                </a:solidFill>
                <a:effectLst/>
                <a:latin typeface="Segoe UI" panose="020B0502040204020203" pitchFamily="34" charset="0"/>
              </a:rPr>
              <a:t>In this module, you'll embark on the first phase, Envision, of your adoption journey with Microsoft 365 apps and services. This crucial phase focuses on laying the groundwork for a successful implementation by teaching you how to identify and prioritize specific scenarios for your organization, understand and leverage available resources effectively, and set measurable business goals. You'll learn how to assemble a dedicated team, define a clear business strategy, and assess your organization's readiness for adoption. </a:t>
            </a:r>
          </a:p>
          <a:p>
            <a:pPr marL="0" marR="0">
              <a:lnSpc>
                <a:spcPct val="115000"/>
              </a:lnSpc>
              <a:spcBef>
                <a:spcPts val="0"/>
              </a:spcBef>
              <a:spcAft>
                <a:spcPts val="800"/>
              </a:spcAft>
            </a:pPr>
            <a:endParaRPr lang="en-US" sz="4400" b="0" i="0" dirty="0">
              <a:solidFill>
                <a:srgbClr val="161616"/>
              </a:solidFill>
              <a:effectLst/>
              <a:latin typeface="Segoe UI" panose="020B0502040204020203" pitchFamily="34" charset="0"/>
            </a:endParaRPr>
          </a:p>
          <a:p>
            <a:pPr marL="0" marR="0">
              <a:lnSpc>
                <a:spcPct val="115000"/>
              </a:lnSpc>
              <a:spcBef>
                <a:spcPts val="0"/>
              </a:spcBef>
              <a:spcAft>
                <a:spcPts val="800"/>
              </a:spcAft>
            </a:pPr>
            <a:r>
              <a:rPr lang="en-US" sz="4400" b="0" i="0" dirty="0">
                <a:solidFill>
                  <a:srgbClr val="161616"/>
                </a:solidFill>
                <a:effectLst/>
                <a:latin typeface="Segoe UI" panose="020B0502040204020203" pitchFamily="34" charset="0"/>
              </a:rPr>
              <a:t>This module sets the foundation for a transformative adoption process, ensuring you're well-prepared to navigate the challenges and opportunities ahead with the adoption of Copilot for Microsoft 365.</a:t>
            </a:r>
            <a:endParaRPr lang="en-US" dirty="0"/>
          </a:p>
        </p:txBody>
      </p:sp>
      <p:sp>
        <p:nvSpPr>
          <p:cNvPr id="4" name="Header Placeholder 3">
            <a:extLst>
              <a:ext uri="{FF2B5EF4-FFF2-40B4-BE49-F238E27FC236}">
                <a16:creationId xmlns:a16="http://schemas.microsoft.com/office/drawing/2014/main" id="{AEC32FA4-C50B-33DF-7317-A9E2F8226399}"/>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3AB6F28F-DA66-1A20-22F1-4A6C0F6C973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6FFDB3-BEA1-6A46-E080-F5E861BA609A}"/>
              </a:ext>
            </a:extLst>
          </p:cNvPr>
          <p:cNvSpPr>
            <a:spLocks noGrp="1"/>
          </p:cNvSpPr>
          <p:nvPr>
            <p:ph type="dt" idx="12"/>
          </p:nvPr>
        </p:nvSpPr>
        <p:spPr/>
        <p:txBody>
          <a:bodyPr/>
          <a:lstStyle/>
          <a:p>
            <a:fld id="{C9F26854-F9AE-4E32-B2A5-59EE421C280D}" type="datetime8">
              <a:rPr lang="en-US" smtClean="0"/>
              <a:t>7/25/2024 3:11 PM</a:t>
            </a:fld>
            <a:endParaRPr lang="en-US" dirty="0"/>
          </a:p>
        </p:txBody>
      </p:sp>
      <p:sp>
        <p:nvSpPr>
          <p:cNvPr id="7" name="Slide Number Placeholder 6">
            <a:extLst>
              <a:ext uri="{FF2B5EF4-FFF2-40B4-BE49-F238E27FC236}">
                <a16:creationId xmlns:a16="http://schemas.microsoft.com/office/drawing/2014/main" id="{BA9CC276-7D4F-222B-BD70-5394FF4FC530}"/>
              </a:ext>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15839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dirty="0">
                <a:solidFill>
                  <a:srgbClr val="D13438"/>
                </a:solidFill>
                <a:effectLst/>
                <a:highlight>
                  <a:srgbClr val="FFFFFF"/>
                </a:highlight>
                <a:latin typeface="Aptos" panose="020B0004020202020204" pitchFamily="34" charset="0"/>
              </a:rPr>
              <a:t>As you recruit the UE lead and the additional resources, consider the following characteristics to ensure a successful UE Team:  </a:t>
            </a:r>
            <a:endParaRPr lang="en-US" b="0" i="0" u="none" dirty="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u="none" dirty="0">
                <a:solidFill>
                  <a:srgbClr val="D13438"/>
                </a:solidFill>
                <a:effectLst/>
                <a:highlight>
                  <a:srgbClr val="FFFFFF"/>
                </a:highlight>
                <a:latin typeface="Aptos" panose="020B0004020202020204" pitchFamily="34" charset="0"/>
              </a:rPr>
              <a:t>Understanding of organizational change management practices </a:t>
            </a:r>
            <a:endParaRPr lang="en-US" sz="1800" b="0" i="0" u="none" dirty="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u="none" dirty="0">
                <a:solidFill>
                  <a:srgbClr val="D13438"/>
                </a:solidFill>
                <a:effectLst/>
                <a:highlight>
                  <a:srgbClr val="FFFFFF"/>
                </a:highlight>
                <a:latin typeface="Aptos" panose="020B0004020202020204" pitchFamily="34" charset="0"/>
              </a:rPr>
              <a:t>Technical skills across Microsoft 365 collaboration tools </a:t>
            </a:r>
            <a:endParaRPr lang="en-US" sz="1800" b="0" i="0" u="none" dirty="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u="none" dirty="0">
                <a:solidFill>
                  <a:srgbClr val="D13438"/>
                </a:solidFill>
                <a:effectLst/>
                <a:highlight>
                  <a:srgbClr val="FFFFFF"/>
                </a:highlight>
                <a:latin typeface="Aptos" panose="020B0004020202020204" pitchFamily="34" charset="0"/>
              </a:rPr>
              <a:t>Advanced program management skills </a:t>
            </a:r>
            <a:endParaRPr lang="en-US" sz="1800" b="0" i="0" u="none" dirty="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u="none" dirty="0">
                <a:solidFill>
                  <a:srgbClr val="D13438"/>
                </a:solidFill>
                <a:effectLst/>
                <a:highlight>
                  <a:srgbClr val="FFFFFF"/>
                </a:highlight>
                <a:latin typeface="Aptos" panose="020B0004020202020204" pitchFamily="34" charset="0"/>
              </a:rPr>
              <a:t>Relevant business acumen and visibility to overall AI vision </a:t>
            </a:r>
            <a:endParaRPr lang="en-US" sz="1800" b="0" i="0" u="none" dirty="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u="none" dirty="0">
                <a:solidFill>
                  <a:srgbClr val="D13438"/>
                </a:solidFill>
                <a:effectLst/>
                <a:highlight>
                  <a:srgbClr val="FFFFFF"/>
                </a:highlight>
                <a:latin typeface="Aptos" panose="020B0004020202020204" pitchFamily="34" charset="0"/>
              </a:rPr>
              <a:t>Strong written and verbal communications skills </a:t>
            </a:r>
            <a:endParaRPr lang="en-US" sz="1800" b="0" i="0" u="none" dirty="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u="none" dirty="0">
                <a:solidFill>
                  <a:srgbClr val="D13438"/>
                </a:solidFill>
                <a:effectLst/>
                <a:highlight>
                  <a:srgbClr val="FFFFFF"/>
                </a:highlight>
                <a:latin typeface="Aptos" panose="020B0004020202020204" pitchFamily="34" charset="0"/>
              </a:rPr>
              <a:t>Ability to model desired leadership skills </a:t>
            </a:r>
            <a:endParaRPr lang="en-US" sz="1800" b="0" i="0" u="none" dirty="0">
              <a:solidFill>
                <a:srgbClr val="000000"/>
              </a:solidFill>
              <a:effectLst/>
              <a:highlight>
                <a:srgbClr val="FFFFFF"/>
              </a:highlight>
              <a:latin typeface="Aptos" panose="020B000402020202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54770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DFF6DD"/>
                </a:highlight>
                <a:latin typeface="Segoe UI" panose="020B0502040204020203" pitchFamily="34" charset="0"/>
              </a:rPr>
              <a:t>Though we recommend having each of these roles fulfilled throughout your rollout, you may find that you don’t require them all to get started with your identified solutions.</a:t>
            </a:r>
          </a:p>
          <a:p>
            <a:endParaRPr lang="en-US" dirty="0"/>
          </a:p>
          <a:p>
            <a:r>
              <a:rPr lang="en-US" dirty="0"/>
              <a:t>Visit the </a:t>
            </a:r>
            <a:r>
              <a:rPr lang="en-US" b="1" dirty="0"/>
              <a:t>Adoption Team Member Role Details </a:t>
            </a:r>
            <a:r>
              <a:rPr lang="en-US" dirty="0"/>
              <a:t>document for role descriptions: </a:t>
            </a:r>
            <a:r>
              <a:rPr lang="en-US" dirty="0">
                <a:solidFill>
                  <a:schemeClr val="tx2">
                    <a:lumMod val="50000"/>
                    <a:lumOff val="50000"/>
                  </a:schemeClr>
                </a:solidFill>
              </a:rPr>
              <a:t>https://query.prod.cms.rt.microsoft.com/cms/api/am/binary/RWqYVu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98174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7450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Microsoft Learn module URL: https://learn.microsoft.com/training/modules/explore-microsoft-adoption-framework/</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5393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dirty="0">
                <a:solidFill>
                  <a:srgbClr val="D13438"/>
                </a:solidFill>
                <a:effectLst/>
                <a:highlight>
                  <a:srgbClr val="FFFFFF"/>
                </a:highlight>
                <a:latin typeface="Aptos" panose="020B0004020202020204" pitchFamily="34" charset="0"/>
              </a:rPr>
              <a:t>This diagram is an example of a UE Team model. Your model may appear different based on the existing structure of your organization, but you can use this one as a guide as you assemble and structure your UE Team.  </a:t>
            </a:r>
            <a:endParaRPr lang="en-US" u="non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37681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100" dirty="0">
                <a:effectLst/>
                <a:latin typeface="Aptos" panose="020B0004020202020204" pitchFamily="34" charset="0"/>
                <a:ea typeface="Aptos" panose="020B0004020202020204" pitchFamily="34" charset="0"/>
                <a:cs typeface="Times New Roman" panose="02020603050405020304" pitchFamily="18" charset="0"/>
              </a:rPr>
              <a:t>Studies show that 87% of successful transformation projects had visible engagement by Executive Sponsors.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705827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100" dirty="0">
                <a:effectLst/>
                <a:latin typeface="Aptos" panose="020B0004020202020204" pitchFamily="34" charset="0"/>
                <a:ea typeface="Aptos" panose="020B0004020202020204" pitchFamily="34" charset="0"/>
                <a:cs typeface="Times New Roman" panose="02020603050405020304" pitchFamily="18" charset="0"/>
              </a:rPr>
              <a:t>Studies show that 87% of successful transformation projects had visible engagement by Executive Sponsors.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63479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Stakeholders are essential in the transformation as they can help you gain buy-in, support, and feedback from senior leaders, managers, and end users who are involved in or affected by the adoption project. </a:t>
            </a:r>
          </a:p>
          <a:p>
            <a:pPr marL="0" marR="0">
              <a:lnSpc>
                <a:spcPct val="115000"/>
              </a:lnSpc>
              <a:spcBef>
                <a:spcPts val="0"/>
              </a:spcBef>
              <a:spcAft>
                <a:spcPts val="800"/>
              </a:spcAft>
            </a:pPr>
            <a:endParaRPr lang="en-US" sz="9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We suggest using the </a:t>
            </a:r>
            <a:r>
              <a:rPr lang="en-US" sz="900" b="1" kern="100" dirty="0">
                <a:effectLst/>
                <a:latin typeface="Aptos" panose="020B0004020202020204" pitchFamily="34" charset="0"/>
                <a:ea typeface="Aptos" panose="020B0004020202020204" pitchFamily="34" charset="0"/>
                <a:cs typeface="Times New Roman" panose="02020603050405020304" pitchFamily="18" charset="0"/>
              </a:rPr>
              <a:t>stakeholder management lifecycle </a:t>
            </a:r>
            <a:r>
              <a:rPr lang="en-US" sz="900" kern="100" dirty="0">
                <a:effectLst/>
                <a:latin typeface="Aptos" panose="020B0004020202020204" pitchFamily="34" charset="0"/>
                <a:ea typeface="Aptos" panose="020B0004020202020204" pitchFamily="34" charset="0"/>
                <a:cs typeface="Times New Roman" panose="02020603050405020304" pitchFamily="18" charset="0"/>
              </a:rPr>
              <a:t>for managing your stakeholders. This structured approach will ensure stakeholders are engaged and supportive of the AI transformation efforts. </a:t>
            </a:r>
          </a:p>
          <a:p>
            <a:pPr marL="0" marR="0">
              <a:lnSpc>
                <a:spcPct val="115000"/>
              </a:lnSpc>
              <a:spcBef>
                <a:spcPts val="0"/>
              </a:spcBef>
              <a:spcAft>
                <a:spcPts val="800"/>
              </a:spcAft>
            </a:pPr>
            <a:endParaRPr lang="en-US" sz="9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This lifecycle involved six steps, outlined on the slide.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994922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00" dirty="0">
                <a:effectLst/>
                <a:latin typeface="Aptos" panose="020B0004020202020204" pitchFamily="34" charset="0"/>
                <a:ea typeface="Aptos" panose="020B0004020202020204" pitchFamily="34" charset="0"/>
                <a:cs typeface="Times New Roman" panose="02020603050405020304" pitchFamily="18" charset="0"/>
              </a:rPr>
              <a:t>RESOURCE: </a:t>
            </a:r>
            <a:r>
              <a:rPr lang="en-US" sz="800" kern="100" dirty="0">
                <a:effectLst/>
                <a:latin typeface="Aptos" panose="020B0004020202020204" pitchFamily="34" charset="0"/>
                <a:ea typeface="Aptos" panose="020B0004020202020204" pitchFamily="34" charset="0"/>
                <a:cs typeface="Times New Roman" panose="02020603050405020304" pitchFamily="18" charset="0"/>
              </a:rPr>
              <a:t>We have provided a </a:t>
            </a:r>
            <a:r>
              <a:rPr lang="en-US" sz="800" b="1" kern="100" dirty="0">
                <a:effectLst/>
                <a:latin typeface="Aptos" panose="020B0004020202020204" pitchFamily="34" charset="0"/>
                <a:ea typeface="Aptos" panose="020B0004020202020204" pitchFamily="34" charset="0"/>
                <a:cs typeface="Times New Roman" panose="02020603050405020304" pitchFamily="18" charset="0"/>
              </a:rPr>
              <a:t>stakeholder mapping worksheet </a:t>
            </a:r>
            <a:r>
              <a:rPr lang="en-US" sz="800" kern="100" dirty="0">
                <a:effectLst/>
                <a:latin typeface="Aptos" panose="020B0004020202020204" pitchFamily="34" charset="0"/>
                <a:ea typeface="Aptos" panose="020B0004020202020204" pitchFamily="34" charset="0"/>
                <a:cs typeface="Times New Roman" panose="02020603050405020304" pitchFamily="18" charset="0"/>
              </a:rPr>
              <a:t>that you can utilize or use as a guide in our downloadable Copilot for Microsoft 365 Success Kit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00" dirty="0">
                <a:effectLst/>
                <a:latin typeface="Aptos" panose="020B0004020202020204" pitchFamily="34" charset="0"/>
                <a:ea typeface="Aptos" panose="020B0004020202020204" pitchFamily="34" charset="0"/>
                <a:cs typeface="Times New Roman" panose="02020603050405020304" pitchFamily="18" charset="0"/>
              </a:rPr>
              <a:t>URL: </a:t>
            </a:r>
            <a:r>
              <a:rPr lang="en-US" sz="800" b="0" kern="100" dirty="0">
                <a:effectLst/>
                <a:latin typeface="Aptos" panose="020B0004020202020204" pitchFamily="34" charset="0"/>
                <a:ea typeface="Aptos" panose="020B0004020202020204" pitchFamily="34" charset="0"/>
                <a:cs typeface="Times New Roman" panose="02020603050405020304" pitchFamily="18" charset="0"/>
              </a:rPr>
              <a:t>aka.ms/Copilot/</a:t>
            </a:r>
            <a:r>
              <a:rPr lang="en-US" sz="800" b="0" kern="100" dirty="0" err="1">
                <a:effectLst/>
                <a:latin typeface="Aptos" panose="020B0004020202020204" pitchFamily="34" charset="0"/>
                <a:ea typeface="Aptos" panose="020B0004020202020204" pitchFamily="34" charset="0"/>
                <a:cs typeface="Times New Roman" panose="02020603050405020304" pitchFamily="18" charset="0"/>
              </a:rPr>
              <a:t>SuccessKit</a:t>
            </a:r>
            <a:endParaRPr lang="en-US" sz="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129469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FFFFF"/>
                </a:highlight>
                <a:latin typeface="Segoe UI" panose="020B0502040204020203" pitchFamily="34" charset="0"/>
              </a:rPr>
              <a:t>Collaborate with your team to define objectives and desired outcomes that Microsoft 365 technologies can help you achieve. This could include defining the strategic vision of becoming an AI-powered organization if you plan to adopt Copilot for Microsoft 365. As you begin to outline your business strategy, identify challenges or areas of opportunity to enhance work processes.</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A user experience strategy will enable you to quantify the value received from adopting Copilot for Microsoft 365 and gives your team a vision and roadmap for success.  This also allows you to focus on the needs of the people first and the technology second. This aligns with our people first strategy, which enhances value for your employees, customers, and partners through the strategic use of technology. Start by utilizing our template or crafting your own document with Copilot in Microsoft Word.</a:t>
            </a:r>
          </a:p>
          <a:p>
            <a:endParaRPr lang="en-US" b="0" i="0" dirty="0">
              <a:solidFill>
                <a:srgbClr val="161616"/>
              </a:solidFill>
              <a:effectLst/>
              <a:highlight>
                <a:srgbClr val="FFFFFF"/>
              </a:highlight>
              <a:latin typeface="Segoe UI" panose="020B0502040204020203" pitchFamily="34" charset="0"/>
            </a:endParaRPr>
          </a:p>
          <a:p>
            <a:r>
              <a:rPr lang="en-US" b="1" i="0" dirty="0">
                <a:solidFill>
                  <a:srgbClr val="161616"/>
                </a:solidFill>
                <a:effectLst/>
                <a:highlight>
                  <a:srgbClr val="FFFFFF"/>
                </a:highlight>
                <a:latin typeface="Segoe UI" panose="020B0502040204020203" pitchFamily="34" charset="0"/>
              </a:rPr>
              <a:t>RESOURCE</a:t>
            </a:r>
            <a:r>
              <a:rPr lang="en-US" b="0" i="0" dirty="0">
                <a:solidFill>
                  <a:srgbClr val="161616"/>
                </a:solidFill>
                <a:effectLst/>
                <a:highlight>
                  <a:srgbClr val="FFFFFF"/>
                </a:highlight>
                <a:latin typeface="Segoe UI" panose="020B0502040204020203" pitchFamily="34" charset="0"/>
              </a:rPr>
              <a:t>:  User Experience Strategy template: http</a:t>
            </a:r>
            <a:r>
              <a:rPr lang="en-US" dirty="0"/>
              <a:t>s://view.officeapps.live.com/op/view.aspx?src=https%3A%2F%2Fadoption.microsoft.com%2Ffiles%2Fcopilot%2FUser-Experience-Strategy-Example-Oct-2023.docx&amp;wdOrigin=BROWSELINK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17995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highlight>
                  <a:srgbClr val="FFFFFF"/>
                </a:highlight>
                <a:latin typeface="Segoe UI" panose="020B0502040204020203" pitchFamily="34" charset="0"/>
              </a:rPr>
              <a:t>Conduct a workshop for your team to define strategy and scenarios. Focus on foundational knowledge and insights about Microsoft 365 AI capabilities and identifying AI-ready scenarios.</a:t>
            </a:r>
          </a:p>
          <a:p>
            <a:pPr algn="l"/>
            <a:endParaRPr lang="en-US" b="0" i="0" dirty="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89909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FFFFF"/>
                </a:highlight>
                <a:latin typeface="Segoe UI" panose="020B0502040204020203" pitchFamily="34" charset="0"/>
              </a:rPr>
              <a:t>Scenarios cover the ways your people will use Microsoft 365 technologies to address business challenges and achieve organizational, cultural, tangible, or individual adoption outcomes.</a:t>
            </a:r>
          </a:p>
          <a:p>
            <a:endParaRPr lang="en-US" b="0" i="0" dirty="0">
              <a:solidFill>
                <a:srgbClr val="161616"/>
              </a:solidFill>
              <a:effectLst/>
              <a:highlight>
                <a:srgbClr val="FFFFFF"/>
              </a:highlight>
              <a:latin typeface="Segoe UI" panose="020B0502040204020203" pitchFamily="34" charset="0"/>
            </a:endParaRPr>
          </a:p>
          <a:p>
            <a:pPr algn="l"/>
            <a:r>
              <a:rPr lang="en-US" b="1" i="0" dirty="0">
                <a:solidFill>
                  <a:srgbClr val="161616"/>
                </a:solidFill>
                <a:effectLst/>
                <a:highlight>
                  <a:srgbClr val="FFFFFF"/>
                </a:highlight>
                <a:latin typeface="Segoe UI" panose="020B0502040204020203" pitchFamily="34" charset="0"/>
              </a:rPr>
              <a:t>Why are scenarios important?</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They allow teams to understand how Microsoft 365 can help them achieve more.</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They act as input and validation of Microsoft 365 awareness messaging.</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They support awareness and readiness activities by putting products in context; people will know when and how to use them.</a:t>
            </a:r>
          </a:p>
          <a:p>
            <a:pPr algn="l">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algn="l"/>
            <a:r>
              <a:rPr lang="en-US" b="1" i="0" dirty="0">
                <a:solidFill>
                  <a:srgbClr val="161616"/>
                </a:solidFill>
                <a:effectLst/>
                <a:highlight>
                  <a:srgbClr val="FFFFFF"/>
                </a:highlight>
                <a:latin typeface="Segoe UI" panose="020B0502040204020203" pitchFamily="34" charset="0"/>
              </a:rPr>
              <a:t>Identify your scenarios</a:t>
            </a:r>
            <a:br>
              <a:rPr lang="en-US" b="1" i="0" dirty="0">
                <a:solidFill>
                  <a:srgbClr val="161616"/>
                </a:solidFill>
                <a:effectLst/>
                <a:highlight>
                  <a:srgbClr val="FFFFFF"/>
                </a:highlight>
                <a:latin typeface="Segoe UI" panose="020B0502040204020203" pitchFamily="34" charset="0"/>
              </a:rPr>
            </a:br>
            <a:endParaRPr lang="en-US" b="1"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Begin by identifying the key use cases and AI-ready scenarios that Copilot for Microsoft 365 can support and map them to the relevant products and services.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Explore the </a:t>
            </a:r>
            <a:r>
              <a:rPr lang="en-US" b="1" i="0" dirty="0">
                <a:solidFill>
                  <a:srgbClr val="161616"/>
                </a:solidFill>
                <a:effectLst/>
                <a:highlight>
                  <a:srgbClr val="FFFFFF"/>
                </a:highlight>
                <a:latin typeface="Segoe UI" panose="020B0502040204020203" pitchFamily="34" charset="0"/>
              </a:rPr>
              <a:t>Microsoft Productivity Library</a:t>
            </a:r>
            <a:r>
              <a:rPr lang="en-US" b="0" i="0" dirty="0">
                <a:solidFill>
                  <a:srgbClr val="161616"/>
                </a:solidFill>
                <a:effectLst/>
                <a:highlight>
                  <a:srgbClr val="FFFFFF"/>
                </a:highlight>
                <a:latin typeface="Segoe UI" panose="020B0502040204020203" pitchFamily="34" charset="0"/>
              </a:rPr>
              <a:t>, a collection of recommended use cases to showcase ideas on how to use the products to your best advantage and everyday challenges you can solve with Microsoft 365 or Copilot for Microsoft 365 across industries.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Explore the </a:t>
            </a:r>
            <a:r>
              <a:rPr lang="en-US" b="1" i="0" dirty="0">
                <a:solidFill>
                  <a:srgbClr val="161616"/>
                </a:solidFill>
                <a:effectLst/>
                <a:highlight>
                  <a:srgbClr val="FFFFFF"/>
                </a:highlight>
                <a:latin typeface="Segoe UI" panose="020B0502040204020203" pitchFamily="34" charset="0"/>
              </a:rPr>
              <a:t>Microsoft Copilot for Microsoft 365 Scenario Library</a:t>
            </a:r>
            <a:r>
              <a:rPr lang="en-US" b="0" i="0" dirty="0">
                <a:solidFill>
                  <a:srgbClr val="161616"/>
                </a:solidFill>
                <a:effectLst/>
                <a:highlight>
                  <a:srgbClr val="FFFFFF"/>
                </a:highlight>
                <a:latin typeface="Segoe UI" panose="020B0502040204020203" pitchFamily="34" charset="0"/>
              </a:rPr>
              <a:t>, guidance on Copilot usage scenarios across personas and products. This will help start the conversation with business users about their pain points, opportunities, and ideas.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0596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When choosing scenarios, consider these questions:  </a:t>
            </a:r>
          </a:p>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Does it solve a problem?</a:t>
            </a:r>
          </a:p>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Is it obtainable?</a:t>
            </a:r>
          </a:p>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Will it be widely used (how many people)?</a:t>
            </a:r>
          </a:p>
          <a:p>
            <a:pPr marL="342900" marR="0" lvl="0" indent="-342900">
              <a:lnSpc>
                <a:spcPct val="115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How much ROI does it provide? </a:t>
            </a:r>
          </a:p>
          <a:p>
            <a:pPr marL="0" marR="0" lvl="0" indent="0">
              <a:lnSpc>
                <a:spcPct val="115000"/>
              </a:lnSpc>
              <a:spcBef>
                <a:spcPts val="0"/>
              </a:spcBef>
              <a:spcAft>
                <a:spcPts val="800"/>
              </a:spcAft>
              <a:buFont typeface="Symbol" panose="05050102010706020507" pitchFamily="18" charset="2"/>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Consider using this template when creating scenarios for multiple teams and roles.</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Prompt field is Copilot-specific)</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9522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FFFFF"/>
                </a:highlight>
                <a:latin typeface="Segoe UI" panose="020B0502040204020203" pitchFamily="34" charset="0"/>
              </a:rPr>
              <a:t>Once scenarios have been defined for the organization and its teams or roles, it’s important to prioritize so you know where to focus first. Gauging impact and difficulty will help you understand which scenarios will provide the most impact the fastest and which require more planning.</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058226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6391-CF72-4819-A415-DA165673F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F1D51-0B20-6925-5851-63001B39B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5B0D6-9198-40C4-9DFD-8F089B902598}"/>
              </a:ext>
            </a:extLst>
          </p:cNvPr>
          <p:cNvSpPr>
            <a:spLocks noGrp="1"/>
          </p:cNvSpPr>
          <p:nvPr>
            <p:ph type="body" idx="1"/>
          </p:nvPr>
        </p:nvSpPr>
        <p:spPr/>
        <p:txBody>
          <a:bodyPr/>
          <a:lstStyle/>
          <a:p>
            <a:pPr marL="0" marR="0">
              <a:lnSpc>
                <a:spcPct val="115000"/>
              </a:lnSpc>
              <a:spcBef>
                <a:spcPts val="0"/>
              </a:spcBef>
              <a:spcAft>
                <a:spcPts val="800"/>
              </a:spcAft>
            </a:pPr>
            <a:r>
              <a:rPr lang="en-US" sz="1800" kern="0" dirty="0">
                <a:solidFill>
                  <a:srgbClr val="000000"/>
                </a:solidFill>
                <a:effectLst/>
                <a:latin typeface="Aptos" panose="020B0004020202020204" pitchFamily="34" charset="0"/>
                <a:ea typeface="Times New Roman" panose="02020603050405020304" pitchFamily="18" charset="0"/>
                <a:cs typeface="Helvetica" panose="020B0604020202020204" pitchFamily="34" charset="0"/>
              </a:rPr>
              <a:t>As </a:t>
            </a:r>
            <a:r>
              <a:rPr lang="en-US" sz="1800" b="1" kern="0" dirty="0">
                <a:solidFill>
                  <a:srgbClr val="000000"/>
                </a:solidFill>
                <a:effectLst/>
                <a:latin typeface="Aptos" panose="020B0004020202020204" pitchFamily="34" charset="0"/>
                <a:ea typeface="Times New Roman" panose="02020603050405020304" pitchFamily="18" charset="0"/>
                <a:cs typeface="Helvetica" panose="020B0604020202020204" pitchFamily="34" charset="0"/>
              </a:rPr>
              <a:t>Microsoft Copilot for Microsoft 365,</a:t>
            </a:r>
            <a:r>
              <a:rPr lang="en-US" sz="1800" kern="0" dirty="0">
                <a:solidFill>
                  <a:srgbClr val="000000"/>
                </a:solidFill>
                <a:effectLst/>
                <a:latin typeface="Aptos" panose="020B0004020202020204" pitchFamily="34" charset="0"/>
                <a:ea typeface="Times New Roman" panose="02020603050405020304" pitchFamily="18" charset="0"/>
                <a:cs typeface="Helvetica" panose="020B0604020202020204" pitchFamily="34" charset="0"/>
              </a:rPr>
              <a:t> and other generative </a:t>
            </a:r>
            <a:r>
              <a:rPr lang="en-US" sz="1800" dirty="0">
                <a:effectLst/>
                <a:latin typeface="Aptos" panose="020B0004020202020204" pitchFamily="34" charset="0"/>
                <a:ea typeface="Aptos" panose="020B0004020202020204" pitchFamily="34" charset="0"/>
                <a:cs typeface="Arial" panose="020B0604020202020204" pitchFamily="34" charset="0"/>
              </a:rPr>
              <a:t>artificial intelligence (AI) </a:t>
            </a:r>
            <a:r>
              <a:rPr lang="en-US" sz="1800" kern="0" dirty="0">
                <a:solidFill>
                  <a:srgbClr val="000000"/>
                </a:solidFill>
                <a:effectLst/>
                <a:latin typeface="Aptos" panose="020B0004020202020204" pitchFamily="34" charset="0"/>
                <a:ea typeface="Times New Roman" panose="02020603050405020304" pitchFamily="18" charset="0"/>
                <a:cs typeface="Helvetica" panose="020B0604020202020204" pitchFamily="34" charset="0"/>
              </a:rPr>
              <a:t>services emerge, we need to adjust our adoption approaches and focus on how this affects people. You're delivering more than a collection of products; you're enabling a fundamentally different way of working. This technological change that you're driving is all about the people that you support. And the successful adoption of any technology represents a change in human behavior.</a:t>
            </a:r>
          </a:p>
          <a:p>
            <a:pPr marL="0" marR="0">
              <a:lnSpc>
                <a:spcPct val="115000"/>
              </a:lnSpc>
              <a:spcBef>
                <a:spcPts val="0"/>
              </a:spcBef>
              <a:spcAft>
                <a:spcPts val="800"/>
              </a:spcAft>
            </a:pPr>
            <a:endParaRPr lang="en-US" sz="1800" kern="0" dirty="0">
              <a:solidFill>
                <a:srgbClr val="000000"/>
              </a:solidFill>
              <a:effectLst/>
              <a:latin typeface="Aptos" panose="020B0004020202020204" pitchFamily="34" charset="0"/>
              <a:ea typeface="Aptos" panose="020B0004020202020204" pitchFamily="34" charset="0"/>
              <a:cs typeface="Helvetica" panose="020B0604020202020204" pitchFamily="34"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en-US" sz="1800" kern="0" dirty="0">
                <a:solidFill>
                  <a:srgbClr val="000000"/>
                </a:solidFill>
                <a:effectLst/>
                <a:latin typeface="Aptos" panose="020B0004020202020204" pitchFamily="34" charset="0"/>
                <a:ea typeface="Times New Roman" panose="02020603050405020304" pitchFamily="18" charset="0"/>
                <a:cs typeface="Helvetica" panose="020B0604020202020204" pitchFamily="34" charset="0"/>
              </a:rPr>
              <a:t>In this module, you're going to learn how to put people at the heart of adopting generative AI, like Copilot for Microsoft 365, through the People First strategy. </a:t>
            </a:r>
            <a:r>
              <a:rPr lang="en-US" sz="1800" u="none" kern="0" dirty="0">
                <a:solidFill>
                  <a:srgbClr val="008080"/>
                </a:solidFill>
                <a:effectLst/>
                <a:latin typeface="Aptos" panose="020B0004020202020204" pitchFamily="34" charset="0"/>
                <a:ea typeface="Times New Roman" panose="02020603050405020304" pitchFamily="18" charset="0"/>
                <a:cs typeface="Helvetica" panose="020B0604020202020204" pitchFamily="34" charset="0"/>
              </a:rPr>
              <a:t>You’ll explore the importance of user enablement and our approach to becoming an AI-powered organization. You'll gain an overview of the Copilot for Microsoft 365 user enablement framework.  </a:t>
            </a:r>
            <a:r>
              <a:rPr lang="en-US" sz="1800" kern="0" dirty="0">
                <a:solidFill>
                  <a:srgbClr val="000000"/>
                </a:solidFill>
                <a:effectLst/>
                <a:latin typeface="Aptos" panose="020B0004020202020204" pitchFamily="34" charset="0"/>
                <a:ea typeface="Times New Roman" panose="02020603050405020304" pitchFamily="18" charset="0"/>
                <a:cs typeface="Helvetica" panose="020B0604020202020204" pitchFamily="34" charset="0"/>
              </a:rPr>
              <a:t>Lastly, </a:t>
            </a:r>
            <a:r>
              <a:rPr lang="en-US" sz="1800" kern="100" dirty="0">
                <a:effectLst/>
                <a:latin typeface="Aptos" panose="020B0004020202020204" pitchFamily="34" charset="0"/>
                <a:ea typeface="Aptos" panose="020B0004020202020204" pitchFamily="34" charset="0"/>
                <a:cs typeface="Arial" panose="020B0604020202020204" pitchFamily="34" charset="0"/>
              </a:rPr>
              <a:t>you’ll learn how Bayer, a global leader in life sciences, has benefited from adopting Copilot for Microsoft 365 to empower its employees and foster innovation.</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Header Placeholder 3">
            <a:extLst>
              <a:ext uri="{FF2B5EF4-FFF2-40B4-BE49-F238E27FC236}">
                <a16:creationId xmlns:a16="http://schemas.microsoft.com/office/drawing/2014/main" id="{AEC32FA4-C50B-33DF-7317-A9E2F8226399}"/>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3AB6F28F-DA66-1A20-22F1-4A6C0F6C973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6FFDB3-BEA1-6A46-E080-F5E861BA609A}"/>
              </a:ext>
            </a:extLst>
          </p:cNvPr>
          <p:cNvSpPr>
            <a:spLocks noGrp="1"/>
          </p:cNvSpPr>
          <p:nvPr>
            <p:ph type="dt" idx="12"/>
          </p:nvPr>
        </p:nvSpPr>
        <p:spPr/>
        <p:txBody>
          <a:bodyPr/>
          <a:lstStyle/>
          <a:p>
            <a:fld id="{C9F26854-F9AE-4E32-B2A5-59EE421C280D}" type="datetime8">
              <a:rPr lang="en-US" smtClean="0"/>
              <a:t>7/25/2024 3:11 PM</a:t>
            </a:fld>
            <a:endParaRPr lang="en-US" dirty="0"/>
          </a:p>
        </p:txBody>
      </p:sp>
      <p:sp>
        <p:nvSpPr>
          <p:cNvPr id="7" name="Slide Number Placeholder 6">
            <a:extLst>
              <a:ext uri="{FF2B5EF4-FFF2-40B4-BE49-F238E27FC236}">
                <a16:creationId xmlns:a16="http://schemas.microsoft.com/office/drawing/2014/main" id="{BA9CC276-7D4F-222B-BD70-5394FF4FC530}"/>
              </a:ext>
            </a:extLst>
          </p:cNvPr>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64632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Capture each expected business value of Microsoft 365 technologies along with the success measures for each business scenario. Identify how you will measure and report against measures to gauge adoption.</a:t>
            </a:r>
          </a:p>
          <a:p>
            <a:endParaRPr lang="en-US" dirty="0"/>
          </a:p>
          <a:p>
            <a:pPr marL="0" marR="0">
              <a:lnSpc>
                <a:spcPct val="116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Definitions to help you build your success criteria:</a:t>
            </a: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KPI measure/name: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high-level summary for the measure. </a:t>
            </a: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KPI reporting frequency: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cadence that reporting runs on for this metric.</a:t>
            </a: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KPI formula: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details of the calculation ensuring it’s connected to the data sources and instruments below.</a:t>
            </a: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 sources: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Details on exactly where the data is coming from. How many people? Which groups? Which systems?</a:t>
            </a: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 gathering, transformation, &amp; analysis process: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How is the data being pulled from the data sources? For example, is this a dynamic pull at 7 a.m. on the first Monday of the quarter, or is this an extract from a static file that is always two weeks old? If this is people, for example, are we surveying them using a specific instrument delivered in a specific way?</a:t>
            </a: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 gathering instruments: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Do we need to create any instruments (surveys, feedback forms) or create guides on data transformation to collect the data we want?</a:t>
            </a:r>
          </a:p>
          <a:p>
            <a:pPr marL="342900" marR="0" lvl="0" indent="-342900">
              <a:lnSpc>
                <a:spcPct val="115000"/>
              </a:lnSpc>
              <a:spcBef>
                <a:spcPts val="0"/>
              </a:spcBef>
              <a:spcAft>
                <a:spcPts val="80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 gathering owner: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State which person, or group of people, is assigned to each part of the data gathering, transformation, and analysis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191053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Use the example scorecard template to effectively track and report success.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30721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Use this template to document your approach to reporting success.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804098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0" dirty="0">
                <a:effectLst/>
                <a:latin typeface="Aptos" panose="020B0004020202020204" pitchFamily="34" charset="0"/>
                <a:ea typeface="Times New Roman" panose="02020603050405020304" pitchFamily="18" charset="0"/>
                <a:cs typeface="Times New Roman" panose="02020603050405020304" pitchFamily="18" charset="0"/>
              </a:rPr>
              <a:t>After identifying your success criteria, you can start to decide the individuals and departments that require access to the new technology to achieve these objectives.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0" dirty="0">
                <a:effectLst/>
                <a:latin typeface="Aptos" panose="020B0004020202020204" pitchFamily="34" charset="0"/>
                <a:ea typeface="Times New Roman" panose="02020603050405020304" pitchFamily="18" charset="0"/>
                <a:cs typeface="Times New Roman" panose="02020603050405020304" pitchFamily="18" charset="0"/>
              </a:rPr>
              <a:t>To maximize business impact, you’ll need to determine your overall licensing deployment strategy, concentrating seats in two or three key areas of the business.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Be intentional when assigning seats, </a:t>
            </a:r>
            <a:r>
              <a:rPr lang="en-US" sz="1800" kern="0" dirty="0">
                <a:effectLst/>
                <a:latin typeface="Aptos" panose="020B0004020202020204" pitchFamily="34" charset="0"/>
                <a:ea typeface="Times New Roman" panose="02020603050405020304" pitchFamily="18" charset="0"/>
                <a:cs typeface="Times New Roman" panose="02020603050405020304" pitchFamily="18" charset="0"/>
              </a:rPr>
              <a:t>ensuring that access to Copilot for Microsoft 365 is given to those who can leverage it most effectively. These decisions should be based on where Copilot can have the most impact, potential for improvement, and meet defined success criteria for the organization.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Consider these factors (on the slide) as you decide on an approach.</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783155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100" dirty="0">
                <a:effectLst/>
                <a:latin typeface="Aptos" panose="020B0004020202020204" pitchFamily="34" charset="0"/>
                <a:ea typeface="Aptos" panose="020B0004020202020204" pitchFamily="34" charset="0"/>
                <a:cs typeface="Times New Roman" panose="02020603050405020304" pitchFamily="18" charset="0"/>
              </a:rPr>
              <a:t>Studies show that 87% of successful transformation projects had visible engagement by Executive Sponsors.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03131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Use this time to review questions with learners.  Knowledge check questions allow learners to assess their knowledge and reinforce learning.  Be sure to provide relevant feedback explaining key  info related to the questions.</a:t>
            </a:r>
          </a:p>
          <a:p>
            <a:pPr marL="0" marR="0"/>
            <a:endParaRPr lang="en-US" sz="1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endParaRPr>
          </a:p>
          <a:p>
            <a:pPr marL="0" marR="0"/>
            <a:r>
              <a:rPr lang="en-US" sz="1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1. What is the purpose of an AI Council?</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mj-lt"/>
              <a:buAutoNum type="alphaLcParenR"/>
            </a:pPr>
            <a:r>
              <a:rPr lang="en-US" sz="1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To primarily focus on enhancing the technical performance of AI algorithms within the organization. (Incorrect. While improving the technical performance of AI algorithms might be a concern, the primary purpose of the AI Council is not limited to technical aspects.)</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mj-lt"/>
              <a:buAutoNum type="alphaLcParenR"/>
            </a:pPr>
            <a:r>
              <a:rPr lang="en-US" sz="1800" b="1"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To oversee and guide the responsible and ethical use of AI, aligning it with the organization's vision, values, and goals. (Correct. The AI Council is a cross-functional and multidisciplinary body created to ensure responsible and ethical development, deployment, and evaluation of AI solutions.)</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mj-lt"/>
              <a:buAutoNum type="alphaLcParenR"/>
            </a:pPr>
            <a:r>
              <a:rPr lang="en-US" sz="1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To directly manage and execute all AI projects and initiatives within the organization. (Incorrect.</a:t>
            </a:r>
            <a:r>
              <a:rPr lang="en-US" sz="1800" b="1"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 </a:t>
            </a:r>
            <a:r>
              <a:rPr lang="en-US" sz="1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The AI Council's role is more about oversight, guidance, and strategic alignment rather than directly managing and executing AI projects.) </a:t>
            </a:r>
            <a:endParaRPr lang="en-US" sz="1800" dirty="0">
              <a:effectLst/>
              <a:latin typeface="Times New Roman" panose="02020603050405020304" pitchFamily="18"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2. </a:t>
            </a:r>
            <a:r>
              <a:rPr lang="en-US" b="1" i="0" dirty="0">
                <a:solidFill>
                  <a:srgbClr val="161616"/>
                </a:solidFill>
                <a:effectLst/>
                <a:latin typeface="Segoe UI" panose="020B0502040204020203" pitchFamily="34" charset="0"/>
              </a:rPr>
              <a:t>What is the primary role of Executive Sponsors &amp; Business Stakeholders in the technology enablement team?</a:t>
            </a:r>
          </a:p>
          <a:p>
            <a:r>
              <a:rPr lang="en-US" b="0" i="0" dirty="0">
                <a:solidFill>
                  <a:srgbClr val="161616"/>
                </a:solidFill>
                <a:effectLst/>
                <a:latin typeface="Segoe UI" panose="020B0502040204020203" pitchFamily="34" charset="0"/>
              </a:rPr>
              <a:t>Provide user training and support.</a:t>
            </a:r>
          </a:p>
          <a:p>
            <a:pPr algn="l"/>
            <a:r>
              <a:rPr lang="en-US" b="0" i="0" dirty="0">
                <a:solidFill>
                  <a:srgbClr val="161616"/>
                </a:solidFill>
                <a:effectLst/>
                <a:latin typeface="Segoe UI" panose="020B0502040204020203" pitchFamily="34" charset="0"/>
              </a:rPr>
              <a:t>Ensure business goals are realized.</a:t>
            </a:r>
          </a:p>
          <a:p>
            <a:r>
              <a:rPr lang="en-US" b="1" dirty="0"/>
              <a:t>Provide vision and overall leadership. (correct answer)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3. What distinguishes the rapid adoption method for Copilot for Microsoft 365?</a:t>
            </a:r>
          </a:p>
          <a:p>
            <a:r>
              <a:rPr lang="en-US" dirty="0"/>
              <a:t>To establish technical requirements only.</a:t>
            </a:r>
          </a:p>
          <a:p>
            <a:r>
              <a:rPr lang="en-US" b="1" i="0" dirty="0">
                <a:solidFill>
                  <a:srgbClr val="161616"/>
                </a:solidFill>
                <a:effectLst/>
                <a:latin typeface="Segoe UI" panose="020B0502040204020203" pitchFamily="34" charset="0"/>
              </a:rPr>
              <a:t>To define the strategic vision and roadmap for success.</a:t>
            </a:r>
          </a:p>
          <a:p>
            <a:r>
              <a:rPr lang="en-US" dirty="0">
                <a:solidFill>
                  <a:srgbClr val="161616"/>
                </a:solidFill>
                <a:latin typeface="Segoe UI" panose="020B0502040204020203" pitchFamily="34" charset="0"/>
              </a:rPr>
              <a:t>To determine budget allocations.</a:t>
            </a:r>
            <a:endParaRPr lang="en-US" dirty="0"/>
          </a:p>
          <a:p>
            <a:pPr algn="l"/>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7/25/2024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579575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4. What is the main purpose of identifying and prioritizing scenarios?</a:t>
            </a:r>
          </a:p>
          <a:p>
            <a:r>
              <a:rPr lang="en-US" dirty="0"/>
              <a:t>To enhance the organization’s security measures.</a:t>
            </a:r>
          </a:p>
          <a:p>
            <a:r>
              <a:rPr lang="en-US" b="1" i="0" dirty="0">
                <a:solidFill>
                  <a:srgbClr val="161616"/>
                </a:solidFill>
                <a:effectLst/>
                <a:latin typeface="Segoe UI" panose="020B0502040204020203" pitchFamily="34" charset="0"/>
              </a:rPr>
              <a:t>To address business challenges and achieve outcomes.</a:t>
            </a:r>
          </a:p>
          <a:p>
            <a:r>
              <a:rPr lang="en-US" dirty="0">
                <a:solidFill>
                  <a:srgbClr val="161616"/>
                </a:solidFill>
                <a:latin typeface="Segoe UI" panose="020B0502040204020203" pitchFamily="34" charset="0"/>
              </a:rPr>
              <a:t>To reduce the need for user training.</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5. </a:t>
            </a:r>
            <a:r>
              <a:rPr lang="en-US" b="0" i="0" dirty="0">
                <a:solidFill>
                  <a:srgbClr val="161616"/>
                </a:solidFill>
                <a:effectLst/>
                <a:latin typeface="Segoe UI" panose="020B0502040204020203" pitchFamily="34" charset="0"/>
              </a:rPr>
              <a:t>What is a critical step in establishing success measures for Copilot for Microsoft 365 adoption?</a:t>
            </a:r>
            <a:endParaRPr lang="en-US" b="0" dirty="0"/>
          </a:p>
          <a:p>
            <a:pPr algn="l"/>
            <a:r>
              <a:rPr lang="en-US" b="1" i="0" dirty="0">
                <a:solidFill>
                  <a:srgbClr val="161616"/>
                </a:solidFill>
                <a:effectLst/>
                <a:latin typeface="Segoe UI" panose="020B0502040204020203" pitchFamily="34" charset="0"/>
              </a:rPr>
              <a:t>Identifying key performance indicators (KPIs) that should improve.</a:t>
            </a:r>
          </a:p>
          <a:p>
            <a:pPr algn="l"/>
            <a:r>
              <a:rPr lang="en-US" dirty="0">
                <a:solidFill>
                  <a:srgbClr val="161616"/>
                </a:solidFill>
                <a:latin typeface="Segoe UI" panose="020B0502040204020203" pitchFamily="34" charset="0"/>
              </a:rPr>
              <a:t>Ignoring user feedback on technology use.</a:t>
            </a:r>
          </a:p>
          <a:p>
            <a:pPr algn="l"/>
            <a:r>
              <a:rPr lang="en-US" b="0" i="0" dirty="0">
                <a:solidFill>
                  <a:srgbClr val="161616"/>
                </a:solidFill>
                <a:effectLst/>
                <a:latin typeface="Segoe UI" panose="020B0502040204020203" pitchFamily="34" charset="0"/>
              </a:rPr>
              <a:t>Focusing solely on short-term</a:t>
            </a:r>
            <a:r>
              <a:rPr lang="en-US" dirty="0">
                <a:solidFill>
                  <a:srgbClr val="161616"/>
                </a:solidFill>
                <a:latin typeface="Segoe UI" panose="020B0502040204020203" pitchFamily="34" charset="0"/>
              </a:rPr>
              <a:t> goals.</a:t>
            </a: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6. </a:t>
            </a:r>
            <a:r>
              <a:rPr lang="en-US" i="0" dirty="0">
                <a:solidFill>
                  <a:srgbClr val="161616"/>
                </a:solidFill>
                <a:effectLst/>
                <a:latin typeface="Segoe UI" panose="020B0502040204020203" pitchFamily="34" charset="0"/>
              </a:rPr>
              <a:t>What is an essential aspect of assessing your organization’s readiness for adopting new technology?</a:t>
            </a:r>
            <a:endParaRPr lang="en-US" dirty="0"/>
          </a:p>
          <a:p>
            <a:r>
              <a:rPr lang="en-US" dirty="0"/>
              <a:t>Ensuring all employees have technical backgrounds.</a:t>
            </a:r>
          </a:p>
          <a:p>
            <a:r>
              <a:rPr lang="en-US" dirty="0"/>
              <a:t>Avoiding discussions about potential changes in work processes.</a:t>
            </a:r>
          </a:p>
          <a:p>
            <a:r>
              <a:rPr lang="en-US" b="1" dirty="0"/>
              <a:t>Evaluating willingness and preparation to use new technology.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algn="l"/>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7/25/2024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02649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Throughout this module, you learned about the initial phase, </a:t>
            </a:r>
            <a:r>
              <a:rPr lang="en-US" sz="1800" b="1" dirty="0">
                <a:effectLst/>
                <a:latin typeface="Aptos" panose="020B0004020202020204" pitchFamily="34" charset="0"/>
                <a:ea typeface="Aptos" panose="020B0004020202020204" pitchFamily="34" charset="0"/>
                <a:cs typeface="Times New Roman" panose="02020603050405020304" pitchFamily="18" charset="0"/>
              </a:rPr>
              <a:t>Get Ready</a:t>
            </a:r>
            <a:r>
              <a:rPr lang="en-US" sz="1800" dirty="0">
                <a:effectLst/>
                <a:latin typeface="Aptos" panose="020B0004020202020204" pitchFamily="34" charset="0"/>
                <a:ea typeface="Aptos" panose="020B0004020202020204" pitchFamily="34" charset="0"/>
                <a:cs typeface="Times New Roman" panose="02020603050405020304" pitchFamily="18" charset="0"/>
              </a:rPr>
              <a:t>, of adopting Copilot for Microsoft 365.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By identifying and prioritizing scenarios tailored to your organizational needs, leveraging available resources, and setting clear, measurable business goals, you're now equipped to navigate the adoption journey effectively. This foundational knowledge prepares you for the subsequent phases, ensuring a smooth and successful adoption of Copilot for Microsoft 365.</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474916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61616"/>
                </a:solidFill>
                <a:effectLst/>
                <a:highlight>
                  <a:srgbClr val="FFFFFF"/>
                </a:highlight>
                <a:latin typeface="Segoe UI" panose="020B0502040204020203" pitchFamily="34" charset="0"/>
              </a:rPr>
              <a:t>Learn about the second phase, </a:t>
            </a:r>
            <a:r>
              <a:rPr lang="en-US" b="1" i="0" dirty="0">
                <a:solidFill>
                  <a:srgbClr val="161616"/>
                </a:solidFill>
                <a:effectLst/>
                <a:highlight>
                  <a:srgbClr val="FFFFFF"/>
                </a:highlight>
                <a:latin typeface="Segoe UI" panose="020B0502040204020203" pitchFamily="34" charset="0"/>
              </a:rPr>
              <a:t>Onboard and Engage</a:t>
            </a:r>
            <a:r>
              <a:rPr lang="en-US" b="0" i="0" dirty="0">
                <a:solidFill>
                  <a:srgbClr val="161616"/>
                </a:solidFill>
                <a:effectLst/>
                <a:highlight>
                  <a:srgbClr val="FFFFFF"/>
                </a:highlight>
                <a:latin typeface="Segoe UI" panose="020B0502040204020203" pitchFamily="34" charset="0"/>
              </a:rPr>
              <a:t>, in the Microsoft 365 adoption framework and how to empower your employees to use Copilot for Microsoft 365 effectively and efficiently.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Microsoft Learn module URL: https://learn.microsoft.com/en-us/training/modules/phase-two-onboard/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305857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6391-CF72-4819-A415-DA165673F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F1D51-0B20-6925-5851-63001B39B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5B0D6-9198-40C4-9DFD-8F089B902598}"/>
              </a:ext>
            </a:extLst>
          </p:cNvPr>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this module, you’ll move into the second phase,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Onboard and Engage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of your adoption journey with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Copilot for Microsoft 365</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crucial phase focuses on building and launching an adoption plan for Microsoft Copilot for Microsoft 365. You’ll learn how to support technological change by preparing the technical environment, building a community of practice, and working with Champions and Early Adopters. You’ll be guided on how to create effective engagement and training strategies that include rapid adoption methods to generate excitement and encourage quick adoption. </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module will help you and your organization enable and empower your employees to use Copilot for Microsoft 365 effectively and efficiently. </a:t>
            </a:r>
          </a:p>
          <a:p>
            <a:pPr marL="0" marR="0">
              <a:lnSpc>
                <a:spcPct val="115000"/>
              </a:lnSpc>
              <a:spcBef>
                <a:spcPts val="0"/>
              </a:spcBef>
              <a:spcAft>
                <a:spcPts val="800"/>
              </a:spcAft>
            </a:pPr>
            <a:endParaRPr lang="en-US" sz="4400"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AEC32FA4-C50B-33DF-7317-A9E2F8226399}"/>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3AB6F28F-DA66-1A20-22F1-4A6C0F6C973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6FFDB3-BEA1-6A46-E080-F5E861BA609A}"/>
              </a:ext>
            </a:extLst>
          </p:cNvPr>
          <p:cNvSpPr>
            <a:spLocks noGrp="1"/>
          </p:cNvSpPr>
          <p:nvPr>
            <p:ph type="dt" idx="12"/>
          </p:nvPr>
        </p:nvSpPr>
        <p:spPr/>
        <p:txBody>
          <a:bodyPr/>
          <a:lstStyle/>
          <a:p>
            <a:fld id="{C9F26854-F9AE-4E32-B2A5-59EE421C280D}" type="datetime8">
              <a:rPr lang="en-US" smtClean="0"/>
              <a:t>7/25/2024 3:11 PM</a:t>
            </a:fld>
            <a:endParaRPr lang="en-US" dirty="0"/>
          </a:p>
        </p:txBody>
      </p:sp>
      <p:sp>
        <p:nvSpPr>
          <p:cNvPr id="7" name="Slide Number Placeholder 6">
            <a:extLst>
              <a:ext uri="{FF2B5EF4-FFF2-40B4-BE49-F238E27FC236}">
                <a16:creationId xmlns:a16="http://schemas.microsoft.com/office/drawing/2014/main" id="{BA9CC276-7D4F-222B-BD70-5394FF4FC530}"/>
              </a:ext>
            </a:extLst>
          </p:cNvPr>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697346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User enablement, often</a:t>
            </a:r>
            <a:r>
              <a:rPr lang="en-US" sz="1800" kern="100" dirty="0">
                <a:solidFill>
                  <a:srgbClr val="111111"/>
                </a:solidFill>
                <a:effectLst/>
                <a:latin typeface="Aptos" panose="020B0004020202020204" pitchFamily="34" charset="0"/>
                <a:ea typeface="Aptos" panose="020B0004020202020204" pitchFamily="34" charset="0"/>
                <a:cs typeface="Arial" panose="020B0604020202020204" pitchFamily="34" charset="0"/>
              </a:rPr>
              <a:t> referred to as adoption, i</a:t>
            </a:r>
            <a:r>
              <a:rPr lang="en-US" sz="1800" kern="100" dirty="0">
                <a:solidFill>
                  <a:srgbClr val="0D0D0D"/>
                </a:solidFill>
                <a:effectLst/>
                <a:highlight>
                  <a:srgbClr val="FFFFFF"/>
                </a:highlight>
                <a:latin typeface="Aptos" panose="020B0004020202020204" pitchFamily="34" charset="0"/>
                <a:ea typeface="Aptos" panose="020B0004020202020204" pitchFamily="34" charset="0"/>
                <a:cs typeface="Segoe UI" panose="020B0502040204020203" pitchFamily="34" charset="0"/>
              </a:rPr>
              <a:t>s the strategic process of empowering users to effectively use technology by providing them with the necessary training, resources, and support.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Now more than ever, user enablement is a critical aspect of ensuring the successful adoption of Copilot for Microsoft 365.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Copilot for Microsoft 365 revolutionizes business value, employee engagement, creativity, and enhances user productivity and skills within organizations.</a:t>
            </a:r>
            <a:r>
              <a:rPr lang="en-US" sz="1800" kern="100" dirty="0">
                <a:solidFill>
                  <a:srgbClr val="0D0D0D"/>
                </a:solidFill>
                <a:effectLst/>
                <a:highlight>
                  <a:srgbClr val="FFFFFF"/>
                </a:highlight>
                <a:latin typeface="Segoe UI" panose="020B0502040204020203" pitchFamily="34" charset="0"/>
                <a:ea typeface="Aptos" panose="020B0004020202020204" pitchFamily="34" charset="0"/>
                <a:cs typeface="Arial" panose="020B0604020202020204" pitchFamily="34" charset="0"/>
              </a:rPr>
              <a:t> </a:t>
            </a:r>
            <a:r>
              <a:rPr lang="en-US" sz="1800" kern="0" dirty="0">
                <a:effectLst/>
                <a:latin typeface="Aptos" panose="020B0004020202020204" pitchFamily="34" charset="0"/>
                <a:ea typeface="MS Mincho" panose="02020609040205080304" pitchFamily="49" charset="-128"/>
                <a:cs typeface="Arial" panose="020B0604020202020204" pitchFamily="34" charset="0"/>
              </a:rPr>
              <a:t>It’s designed to support and amplify the capabilities of employees across a variety of tasks and processes, potentially transforming how work is done within an organization.</a:t>
            </a:r>
            <a:r>
              <a:rPr lang="en-US" sz="1800" kern="100" dirty="0">
                <a:solidFill>
                  <a:srgbClr val="000000"/>
                </a:solidFill>
                <a:effectLst/>
                <a:latin typeface="Segoe UI" panose="020B0502040204020203" pitchFamily="34" charset="0"/>
                <a:ea typeface="Yu Mincho" panose="02020400000000000000" pitchFamily="18" charset="-128"/>
                <a:cs typeface="Arial" panose="020B0604020202020204" pitchFamily="34" charset="0"/>
              </a:rPr>
              <a:t> </a:t>
            </a:r>
            <a:r>
              <a:rPr lang="en-NZ" sz="1800" kern="0" dirty="0">
                <a:effectLst/>
                <a:latin typeface="Aptos" panose="020B0004020202020204" pitchFamily="34" charset="0"/>
                <a:ea typeface="MS Mincho" panose="02020609040205080304" pitchFamily="49" charset="-128"/>
                <a:cs typeface="Arial" panose="020B0604020202020204" pitchFamily="34" charset="0"/>
              </a:rPr>
              <a:t>To get the most from these transformational AI capabilities, an investment must be made in the human side of change.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User enablement is essential when introducing Copilot for Microsoft 365 because it helps employees use this new AI technology effectively. This is important for bringing out the best in the workforce, which now includes a variety of people working from anywhere at any time. By teaching users how to utilize these tools, organizations can make the most of their investment in Copilot for Microsoft 365, enhancing collaboration, productivity, and creativity across the globe. Essentially, when employees understand how to use these AI features, they can contribute more meaningfully to their organization's success and innovation.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0" dirty="0">
                <a:effectLst/>
                <a:latin typeface="Aptos" panose="020B0004020202020204" pitchFamily="34" charset="0"/>
                <a:ea typeface="MS Mincho" panose="02020609040205080304" pitchFamily="49" charset="-128"/>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b="1" kern="100" dirty="0">
                <a:solidFill>
                  <a:srgbClr val="0D0D0D"/>
                </a:solidFill>
                <a:effectLst/>
                <a:highlight>
                  <a:srgbClr val="FFFFFF"/>
                </a:highlight>
                <a:latin typeface="Aptos" panose="020B0004020202020204" pitchFamily="34" charset="0"/>
                <a:ea typeface="Aptos" panose="020B0004020202020204" pitchFamily="34" charset="0"/>
                <a:cs typeface="Segoe UI" panose="020B0502040204020203" pitchFamily="34" charset="0"/>
              </a:rPr>
              <a:t>Keys to user enablement success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r>
              <a:rPr lang="en-US" sz="1800" dirty="0">
                <a:effectLst/>
                <a:latin typeface="Aptos" panose="020B0004020202020204" pitchFamily="34" charset="0"/>
                <a:ea typeface="Aptos" panose="020B0004020202020204" pitchFamily="34" charset="0"/>
                <a:cs typeface="Arial" panose="020B0604020202020204" pitchFamily="34" charset="0"/>
              </a:rPr>
              <a:t>Previous Microsoft research has shown that some key factors make an adoption plan more likely to succeed, such as having a clear vision and getting active support from executives and peers. We should keep in mind that user enablement is a process and not a one-time event, and we need to focus on the right work at the right time.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127773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One of the best ways to drive user enablement is through peer learning, which fosters a culture of knowledge sharing. To achieve this, we recommend establishing a community of practice or Copilot Center of Excellence (CoE). </a:t>
            </a:r>
          </a:p>
          <a:p>
            <a:endParaRPr lang="en-US" dirty="0"/>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What is a Copilot Center of Excellence (CoE)?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Center of Excellence (CoE) is a virtual  community that allows Copilot users to connect, share ideas, and support each other. It creates buzz for this new way of working, allowing users to learn from those who’ve successfully implemented Copilot. It’s an essential step in generating excitement and driving healthy usage of Copilot for Microsoft 365.</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a standard rollout program, you will receive periodic feedback from your champions or early adopters, with only a few of them giving you daily insights into their experience. However, with Copilot experiences, we’ve seen that feedback cycles are more rapid as people learn together at scale. They share prompt ideas and how they reach their “aha moment”. To support this, having a well-managed community of practice or CoE is crucial for success.</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might already have a location where your user community interacts with each other or submit IT Helpdesk requests. The Copilot CoE can enhance this current location by providing best practice guidance, easy access to peer and training schedules and continuous inspiration for new Copilot scenarios. A community of practice is a key element of this AI transformation, but you can choose where to locate it based on your organization's current practices. </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Use Microsoft 365 technology to help people adopt Copilot for Microsoft 365 by following our CoE best practices </a:t>
            </a:r>
            <a:r>
              <a:rPr lang="en-NZ" sz="1800" kern="100" dirty="0">
                <a:effectLst/>
                <a:latin typeface="Aptos" panose="020B0004020202020204" pitchFamily="34" charset="0"/>
                <a:ea typeface="Aptos" panose="020B0004020202020204" pitchFamily="34" charset="0"/>
                <a:cs typeface="Times New Roman" panose="02020603050405020304" pitchFamily="18" charset="0"/>
              </a:rPr>
              <a:t>to build your own community of practice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Best practices: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Our suggested framework for creating this community for you and your Copilot users, includes SharePoint and Teams. You can build these mediums into any existing community you already have, and we suggest naming it Copilot Center of Excellence. SharePoint pages provide resources and updates, while Teams channels offer platforms for announcements, discussions, and technical management. </a:t>
            </a:r>
          </a:p>
          <a:p>
            <a:endParaRPr lang="en-US" dirty="0"/>
          </a:p>
          <a:p>
            <a:pPr marL="0" marR="0">
              <a:lnSpc>
                <a:spcPct val="115000"/>
              </a:lnSpc>
              <a:spcBef>
                <a:spcPts val="0"/>
              </a:spcBef>
              <a:spcAft>
                <a:spcPts val="800"/>
              </a:spcAft>
            </a:pPr>
            <a:r>
              <a:rPr lang="en-US" sz="18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Resource: </a:t>
            </a:r>
            <a:r>
              <a:rPr lang="en-US" sz="1800"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Use our </a:t>
            </a:r>
            <a:r>
              <a:rPr lang="en-US" sz="18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Build your own </a:t>
            </a:r>
            <a:r>
              <a:rPr lang="en-US" sz="1800" b="1" kern="100" dirty="0" err="1">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CoE</a:t>
            </a:r>
            <a:r>
              <a:rPr lang="en-US" sz="18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 guide</a:t>
            </a:r>
            <a:r>
              <a:rPr lang="en-US" sz="1800"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 for more information on how to implement our suggested framework to create your own community of practice.</a:t>
            </a:r>
            <a:r>
              <a:rPr lang="en-NZ" sz="1800" kern="100" dirty="0">
                <a:effectLst/>
                <a:latin typeface="Aptos" panose="020B0004020202020204" pitchFamily="34" charset="0"/>
                <a:ea typeface="Aptos" panose="020B0004020202020204" pitchFamily="34" charset="0"/>
                <a:cs typeface="Times New Roman" panose="02020603050405020304" pitchFamily="18" charset="0"/>
              </a:rPr>
              <a:t> Providing a community of practice for training, questions, support, and information improves the velocity of delivering user satisfaction. (https://view.officeapps.live.com/op/view.aspx?src=https%3A%2F%2Fadoption.microsoft.com%2Ffiles%2Fcopilot%2FBuild-your-own-CoE.pptx&amp;wdOrigin=BROWSELINK)</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TIP: </a:t>
            </a:r>
            <a:r>
              <a:rPr lang="en-US" sz="1800"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If your organization has Microsoft Viva, leverage the best practices outlined in the </a:t>
            </a:r>
            <a:r>
              <a:rPr lang="en-US" sz="18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Launch Copilot with Microsoft Viva Engage guide </a:t>
            </a:r>
            <a:r>
              <a:rPr lang="en-US" sz="1800" u="none" kern="100" dirty="0">
                <a:solidFill>
                  <a:srgbClr val="0000FF"/>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and in the </a:t>
            </a:r>
            <a:r>
              <a:rPr lang="en-NZ" sz="1800" b="1" kern="100" dirty="0">
                <a:effectLst/>
                <a:latin typeface="Aptos" panose="020B0004020202020204" pitchFamily="34" charset="0"/>
                <a:ea typeface="Aptos" panose="020B0004020202020204" pitchFamily="34" charset="0"/>
                <a:cs typeface="Times New Roman" panose="02020603050405020304" pitchFamily="18" charset="0"/>
              </a:rPr>
              <a:t>Microsoft Viva for Copilot Enablement guide </a:t>
            </a:r>
            <a:r>
              <a:rPr lang="en-US" sz="1800"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to successfully support scale and rollout of Copilot for Microsoft 365.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endParaRPr lang="en-US" sz="18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 </a:t>
            </a:r>
            <a:r>
              <a:rPr lang="en-US" sz="1800" u="none" kern="100" dirty="0">
                <a:solidFill>
                  <a:srgbClr val="0000FF"/>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(https://view.officeapps.live.com/op/view.aspx?src=https%3A%2F%2Fadoption.microsoft.com%2Ffiles%2Fviva%2Fengage%2FLaunch-Copilot-with-Microsoft-Viva-Engage.pptx&amp;wdOrigin=BROWSELINK?azure-portal=true) </a:t>
            </a:r>
          </a:p>
          <a:p>
            <a:pPr marL="0" marR="0">
              <a:lnSpc>
                <a:spcPct val="115000"/>
              </a:lnSpc>
              <a:spcBef>
                <a:spcPts val="0"/>
              </a:spcBef>
              <a:spcAft>
                <a:spcPts val="800"/>
              </a:spcAft>
            </a:pPr>
            <a:endParaRPr lang="en-US" sz="1800" u="none" kern="100" dirty="0">
              <a:solidFill>
                <a:srgbClr val="0000FF"/>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NZ"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rPr>
              <a:t>https://view.officeapps.live.com/op/view.aspx?src=https%3A%2F%2Fadoption.microsoft.com%2Ffiles%2Fcopilot%2F6_AccelerateCopilotEnablementwithMicrosoftViva.pptx&amp;wdOrigin=BROWSELINK</a:t>
            </a:r>
            <a:r>
              <a:rPr lang="en-NZ"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13997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Similar to your AI council, your Copilot champions and early adopters are a key team in driving wider adoption. This group will lead by example, helping showcase the practical benefits of Copilot for Microsoft 365 in their daily work. Plus, their positive experiences will naturally inspire curiosity and interest among their colleagues—encouraging broader usage.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833829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262626"/>
                </a:solidFill>
                <a:effectLst/>
                <a:highlight>
                  <a:srgbClr val="F5F5F5"/>
                </a:highlight>
                <a:latin typeface="SegoeUI"/>
              </a:rPr>
              <a:t>Champions drive engagement and business transformation. They combine technical acumen with people skills to drive meaningful change.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262626"/>
              </a:solidFill>
              <a:effectLst/>
              <a:highlight>
                <a:srgbClr val="F5F5F5"/>
              </a:highligh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Champions help reduce the strain on the resources of the core project team. They help drive awareness, engagement and understanding throughout the community. </a:t>
            </a:r>
            <a:endParaRPr lang="en-US" b="0" i="0" dirty="0">
              <a:solidFill>
                <a:srgbClr val="262626"/>
              </a:solidFill>
              <a:effectLst/>
              <a:highlight>
                <a:srgbClr val="F5F5F5"/>
              </a:highligh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kern="100" dirty="0">
              <a:solidFill>
                <a:srgbClr val="262626"/>
              </a:solidFill>
              <a:effectLst/>
              <a:highlight>
                <a:srgbClr val="F5F5F5"/>
              </a:highlight>
              <a:latin typeface="SegoeUI"/>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Champion duties are a part of the day-to-day duties of the employee alongside their core job function. Representation from across the organization ensures balanced viewpoints and early identification of risks and issues.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016557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Champions should be formally trained to increase their depth and breadth of their knowledge and be empowered to guide, teach, and train their peers. It's important to regularly offer positive feedback that acknowledges the value of their work. A clear action plan is essential for their success.</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To support this, the Copilot Champions program planning checklist includes these considerations (listed on slide).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097954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100" dirty="0">
                <a:effectLst/>
                <a:latin typeface="Aptos" panose="020B0004020202020204" pitchFamily="34" charset="0"/>
                <a:ea typeface="Aptos" panose="020B0004020202020204" pitchFamily="34" charset="0"/>
                <a:cs typeface="Times New Roman" panose="02020603050405020304" pitchFamily="18" charset="0"/>
              </a:rPr>
              <a:t>An Early Adopter Program gives your organization early insights and learnings that will help you bring Microsoft 365 apps and services to life for all users. Think of it as a dry run of your organization-wide rollout, amongst a representative group of your users, that will help prepare you for the full-scale launch. It’s an opportunity to test your ideas and understanding with a group of end users who, with their constructive feedback and insights, will help the project team bring that “WOW” factor to the full launch across your organization.</a:t>
            </a:r>
          </a:p>
          <a:p>
            <a:endParaRPr lang="en-US" dirty="0"/>
          </a:p>
          <a:p>
            <a:pPr marL="0" marR="0">
              <a:lnSpc>
                <a:spcPct val="116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Use feedback from Early Adopters to revisit your communications, training, and feedback plans. Adjust your overall approach based on the input received. Consider bringing your Early Adopters into the Champions Community so they can continue to support their peers through the transition.</a:t>
            </a:r>
          </a:p>
          <a:p>
            <a:pPr marL="0" marR="0">
              <a:lnSpc>
                <a:spcPct val="116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6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more guidance to help you build and launch your early adopter program follow Microsoft’s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early adopter guide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guide includes information such as program timelines, communication and training samples, survey templates, etc.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809547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NOTE! Executive onboarding is a distinct category of business user with different needs and requirements. Plan for dedicated learning time and feedback cycles from these users.</a:t>
            </a:r>
          </a:p>
          <a:p>
            <a:endParaRPr lang="en-US" sz="1800" dirty="0">
              <a:effectLst/>
              <a:latin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Exclude the CEO and upper management from the Early Adopter Program to allow for refining and troubleshooting before the full rollout.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799571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 engagement plan consists of marketing and communications and intends to educate your employees about the new technology, how to use it effectively and create excitement. For Copilot for Microsoft 365, the objective of this engagement plan is to successfully introduce and broaden the awareness of Copilot, with a focus on fostering an AI skill-centric vision for employees. The communications strategy should aim to build anticipation prior to the launch and celebrate successes post-launch, emphasizing the value and benefits of Copilot. Additionally, the strategy should highlight the available resources and learning opportunities to support employees in adopting and mastering this new technology.</a:t>
            </a:r>
          </a:p>
          <a:p>
            <a:pPr marL="0" marR="0">
              <a:lnSpc>
                <a:spcPct val="116000"/>
              </a:lnSpc>
              <a:spcBef>
                <a:spcPts val="0"/>
              </a:spcBef>
              <a:spcAft>
                <a:spcPts val="800"/>
              </a:spcAft>
            </a:pPr>
            <a:r>
              <a:rPr lang="en-NZ"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6000"/>
              </a:lnSpc>
              <a:spcBef>
                <a:spcPts val="0"/>
              </a:spcBef>
              <a:spcAft>
                <a:spcPts val="800"/>
              </a:spcAft>
            </a:pPr>
            <a:r>
              <a:rPr lang="en-NZ" sz="1800" kern="100" dirty="0">
                <a:effectLst/>
                <a:latin typeface="Aptos" panose="020B0004020202020204" pitchFamily="34" charset="0"/>
                <a:ea typeface="Aptos" panose="020B0004020202020204" pitchFamily="34" charset="0"/>
                <a:cs typeface="Times New Roman" panose="02020603050405020304" pitchFamily="18" charset="0"/>
              </a:rPr>
              <a:t>Before building your engagement plan, take time to understand who needs to be informed, key messages to convey, and preferences for communication channels.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Consider the questions on the slide when preparing your engagement plan.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325906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As you build your engagement plan there are four elements that should be included.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230703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various activities will go a long way in validating Copilot’s importance and getting everyone on board with using the new technology.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800" dirty="0"/>
              <a:t>Ensure messaging answers </a:t>
            </a:r>
            <a:r>
              <a:rPr lang="en-US" sz="1800" dirty="0">
                <a:latin typeface="+mj-lt"/>
              </a:rPr>
              <a:t>“What’s in it for me?” </a:t>
            </a:r>
            <a:r>
              <a:rPr lang="en-US" sz="1800" dirty="0"/>
              <a:t>for staff.</a:t>
            </a:r>
          </a:p>
          <a:p>
            <a:pPr marL="285750" indent="-285750">
              <a:buFont typeface="Arial" panose="020B0604020202020204" pitchFamily="34" charset="0"/>
              <a:buChar char="•"/>
            </a:pPr>
            <a:r>
              <a:rPr lang="en-US" sz="1800" dirty="0"/>
              <a:t>Convey the value of Copilot for Microsoft 365 through </a:t>
            </a:r>
            <a:r>
              <a:rPr lang="en-US" sz="1800" dirty="0">
                <a:latin typeface="+mj-lt"/>
              </a:rPr>
              <a:t>scenarios</a:t>
            </a:r>
            <a:r>
              <a:rPr lang="en-US" sz="1800" dirty="0"/>
              <a:t> that address business challenges.</a:t>
            </a:r>
          </a:p>
          <a:p>
            <a:pPr marL="285750" indent="-285750">
              <a:buFont typeface="Arial" panose="020B0604020202020204" pitchFamily="34" charset="0"/>
              <a:buChar char="•"/>
            </a:pPr>
            <a:r>
              <a:rPr lang="en-US" sz="1800" dirty="0"/>
              <a:t>Incorporate </a:t>
            </a:r>
            <a:r>
              <a:rPr lang="en-US" sz="1800" dirty="0">
                <a:latin typeface="+mj-lt"/>
              </a:rPr>
              <a:t>success stories </a:t>
            </a:r>
            <a:r>
              <a:rPr lang="en-US" sz="1800" dirty="0"/>
              <a:t>that demonstrate cross-functional collaboration.  Share using Viva Engage or Teams.</a:t>
            </a:r>
          </a:p>
          <a:p>
            <a:pPr marL="285750" indent="-285750">
              <a:buFont typeface="Arial" panose="020B0604020202020204" pitchFamily="34" charset="0"/>
              <a:buChar char="•"/>
            </a:pPr>
            <a:r>
              <a:rPr lang="en-US" sz="1800" dirty="0"/>
              <a:t>Plot a </a:t>
            </a:r>
            <a:r>
              <a:rPr lang="en-US" sz="1800" dirty="0">
                <a:latin typeface="+mj-lt"/>
              </a:rPr>
              <a:t>mix of activities </a:t>
            </a:r>
            <a:r>
              <a:rPr lang="en-US" sz="1800" dirty="0"/>
              <a:t>along the project timeline, including email, posters, leaflets, and events.</a:t>
            </a:r>
          </a:p>
          <a:p>
            <a:pPr marL="285750" indent="-285750">
              <a:buFont typeface="Arial" panose="020B0604020202020204" pitchFamily="34" charset="0"/>
              <a:buChar char="•"/>
            </a:pPr>
            <a:r>
              <a:rPr lang="en-US" sz="1800" dirty="0"/>
              <a:t>Schedule </a:t>
            </a:r>
            <a:r>
              <a:rPr lang="en-US" sz="1800" dirty="0">
                <a:latin typeface="+mj-lt"/>
              </a:rPr>
              <a:t>interactive events</a:t>
            </a:r>
            <a:r>
              <a:rPr lang="en-US" sz="1800" dirty="0"/>
              <a:t>.</a:t>
            </a:r>
          </a:p>
          <a:p>
            <a:pPr marL="285750" indent="-285750">
              <a:buFont typeface="Arial" panose="020B0604020202020204" pitchFamily="34" charset="0"/>
              <a:buChar char="•"/>
            </a:pPr>
            <a:r>
              <a:rPr lang="en-US" sz="1800" dirty="0"/>
              <a:t>Tailor activities for </a:t>
            </a:r>
            <a:r>
              <a:rPr lang="en-US" sz="1800" dirty="0">
                <a:latin typeface="+mj-lt"/>
              </a:rPr>
              <a:t>driving awareness </a:t>
            </a:r>
            <a:r>
              <a:rPr lang="en-US" sz="1800" dirty="0"/>
              <a:t>to company and culture.</a:t>
            </a:r>
          </a:p>
          <a:p>
            <a:pPr marL="285750" indent="-285750">
              <a:buFont typeface="Arial" panose="020B0604020202020204" pitchFamily="34" charset="0"/>
              <a:buChar char="•"/>
            </a:pPr>
            <a:r>
              <a:rPr lang="en-US" sz="1800" dirty="0"/>
              <a:t>Have a leader </a:t>
            </a:r>
            <a:r>
              <a:rPr lang="en-US" sz="1800" dirty="0">
                <a:latin typeface="+mj-lt"/>
              </a:rPr>
              <a:t>announce</a:t>
            </a:r>
            <a:r>
              <a:rPr lang="en-US" sz="1800" dirty="0"/>
              <a:t> Copilot for Microsoft 365 and invite people into Community of Practice (Digital communication, launch event, all-hands announcement, etc.).</a:t>
            </a:r>
          </a:p>
          <a:p>
            <a:pPr marL="571500" indent="-571500">
              <a:buFont typeface="Arial" panose="020B0604020202020204" pitchFamily="34" charset="0"/>
              <a:buChar char="•"/>
            </a:pPr>
            <a:endParaRPr lang="en-US" sz="40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Resource: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Leverage our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Copilot for Microsoft 365 User Onboarding Toolkit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to help your business users realize the full benefit of Copilot for Microsoft 365. This kit includes ready-to-send emails and community posts that you can send to your business users as they onboard. The content is designed to be customized to suit your organization’s needs.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URL:  </a:t>
            </a:r>
            <a:r>
              <a:rPr lang="en-US" sz="1800" b="0" kern="100" dirty="0">
                <a:effectLst/>
                <a:latin typeface="Aptos" panose="020B0004020202020204" pitchFamily="34" charset="0"/>
                <a:ea typeface="Aptos" panose="020B0004020202020204" pitchFamily="34" charset="0"/>
                <a:cs typeface="Times New Roman" panose="02020603050405020304" pitchFamily="18" charset="0"/>
              </a:rPr>
              <a:t>https://adoption.microsoft.com/copilot/user-onboarding-toolkit/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837023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you think about your training plan, help employees understand why the change is happening, what’s in it for them, and why they’re being asked to change. </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Employees will see productivity gains immediately with Copilot for Microsoft 365. But how each user personalizes their Copilot usage will evolve dramatically, so providing ongoing training is critical to optimizing that journey. For successful Copilot onboarding, organizations should encourage a culture of continuous learning, emphasizing community and peer-to-peer knowledge sharing, with leaders providing a variety of resources and fostering collaboration to keep users informed and to collectively overcome challenges. Such an environment is not only helpful to learning but also boosts user engagement, satisfaction, and productivity with Copilot.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51552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200" kern="100">
                <a:effectLst/>
                <a:latin typeface="Aptos" panose="020B0004020202020204" pitchFamily="34" charset="0"/>
                <a:ea typeface="Aptos" panose="020B0004020202020204" pitchFamily="34" charset="0"/>
                <a:cs typeface="Arial" panose="020B0604020202020204" pitchFamily="34" charset="0"/>
              </a:rPr>
              <a:t>The journey to becoming AI-powered with Copilot for Microsoft 365 involves cultivating the right leadership, managing human transformation carefully through robust enablement programs, and building the necessary technical skills within the workforce. These steps, grounded in responsible AI principles, are aimed at seamlessly integrating AI into the business environment to enhance productivity, decision-making, and innovation.</a:t>
            </a:r>
          </a:p>
          <a:p>
            <a:pPr marL="0" marR="0">
              <a:lnSpc>
                <a:spcPct val="115000"/>
              </a:lnSpc>
              <a:spcBef>
                <a:spcPts val="0"/>
              </a:spcBef>
              <a:spcAft>
                <a:spcPts val="0"/>
              </a:spcAft>
            </a:pPr>
            <a:r>
              <a:rPr lang="en-US" sz="1200" kern="10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Bef>
                <a:spcPts val="0"/>
              </a:spcBef>
              <a:spcAft>
                <a:spcPts val="0"/>
              </a:spcAft>
            </a:pPr>
            <a:r>
              <a:rPr lang="en-US" sz="1200" kern="100">
                <a:effectLst/>
                <a:latin typeface="Aptos" panose="020B0004020202020204" pitchFamily="34" charset="0"/>
                <a:ea typeface="Aptos" panose="020B0004020202020204" pitchFamily="34" charset="0"/>
                <a:cs typeface="Arial" panose="020B0604020202020204" pitchFamily="34" charset="0"/>
              </a:rPr>
              <a:t>The three-part approach to becoming AI-powered with Copilot for Microsoft 365:</a:t>
            </a:r>
          </a:p>
          <a:p>
            <a:pPr marL="342900" marR="0" lvl="0" indent="-342900">
              <a:lnSpc>
                <a:spcPct val="115000"/>
              </a:lnSpc>
              <a:spcBef>
                <a:spcPts val="0"/>
              </a:spcBef>
              <a:spcAft>
                <a:spcPts val="0"/>
              </a:spcAft>
              <a:buFont typeface="+mj-lt"/>
              <a:buAutoNum type="arabicPeriod"/>
              <a:tabLst>
                <a:tab pos="457200" algn="l"/>
              </a:tabLst>
            </a:pPr>
            <a:r>
              <a:rPr lang="en-US" sz="1200" b="1" kern="100">
                <a:effectLst/>
                <a:latin typeface="Aptos" panose="020B0004020202020204" pitchFamily="34" charset="0"/>
                <a:ea typeface="Aptos" panose="020B0004020202020204" pitchFamily="34" charset="0"/>
                <a:cs typeface="Arial" panose="020B0604020202020204" pitchFamily="34" charset="0"/>
              </a:rPr>
              <a:t>Leadership</a:t>
            </a:r>
            <a:r>
              <a:rPr lang="en-US" sz="1200" kern="100">
                <a:effectLst/>
                <a:latin typeface="Aptos" panose="020B0004020202020204" pitchFamily="34" charset="0"/>
                <a:ea typeface="Aptos" panose="020B0004020202020204" pitchFamily="34" charset="0"/>
                <a:cs typeface="Arial" panose="020B0604020202020204" pitchFamily="34" charset="0"/>
              </a:rPr>
              <a:t>: Develop leadership capabilities to leverage AI for business outcomes. </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Foundational learning</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Business strategy</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AI Council creation</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Providing clarity and prioritization</a:t>
            </a:r>
          </a:p>
          <a:p>
            <a:pPr marL="342900" marR="0" lvl="0" indent="-342900">
              <a:lnSpc>
                <a:spcPct val="115000"/>
              </a:lnSpc>
              <a:spcBef>
                <a:spcPts val="0"/>
              </a:spcBef>
              <a:spcAft>
                <a:spcPts val="0"/>
              </a:spcAft>
              <a:buFont typeface="+mj-lt"/>
              <a:buAutoNum type="arabicPeriod"/>
              <a:tabLst>
                <a:tab pos="457200" algn="l"/>
              </a:tabLst>
            </a:pPr>
            <a:r>
              <a:rPr lang="en-US" sz="1200" b="1" kern="100">
                <a:effectLst/>
                <a:latin typeface="Aptos" panose="020B0004020202020204" pitchFamily="34" charset="0"/>
                <a:ea typeface="Aptos" panose="020B0004020202020204" pitchFamily="34" charset="0"/>
                <a:cs typeface="Arial" panose="020B0604020202020204" pitchFamily="34" charset="0"/>
              </a:rPr>
              <a:t>Human Change</a:t>
            </a:r>
            <a:r>
              <a:rPr lang="en-US" sz="1200" kern="100">
                <a:effectLst/>
                <a:latin typeface="Aptos" panose="020B0004020202020204" pitchFamily="34" charset="0"/>
                <a:ea typeface="Aptos" panose="020B0004020202020204" pitchFamily="34" charset="0"/>
                <a:cs typeface="Arial" panose="020B0604020202020204" pitchFamily="34" charset="0"/>
              </a:rPr>
              <a:t>: Manage the human transformation through robust user enablement programs. </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Invest in the employee experience</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Improve the culture</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Authentically integrate feedback</a:t>
            </a:r>
          </a:p>
          <a:p>
            <a:pPr marL="342900" marR="0" lvl="0" indent="-342900">
              <a:lnSpc>
                <a:spcPct val="115000"/>
              </a:lnSpc>
              <a:spcBef>
                <a:spcPts val="0"/>
              </a:spcBef>
              <a:spcAft>
                <a:spcPts val="0"/>
              </a:spcAft>
              <a:buFont typeface="+mj-lt"/>
              <a:buAutoNum type="arabicPeriod"/>
              <a:tabLst>
                <a:tab pos="457200" algn="l"/>
              </a:tabLst>
            </a:pPr>
            <a:r>
              <a:rPr lang="en-US" sz="1200" b="1" kern="100">
                <a:effectLst/>
                <a:latin typeface="Aptos" panose="020B0004020202020204" pitchFamily="34" charset="0"/>
                <a:ea typeface="Aptos" panose="020B0004020202020204" pitchFamily="34" charset="0"/>
                <a:cs typeface="Arial" panose="020B0604020202020204" pitchFamily="34" charset="0"/>
              </a:rPr>
              <a:t>Technical Skills</a:t>
            </a:r>
            <a:r>
              <a:rPr lang="en-US" sz="1200" kern="100">
                <a:effectLst/>
                <a:latin typeface="Aptos" panose="020B0004020202020204" pitchFamily="34" charset="0"/>
                <a:ea typeface="Aptos" panose="020B0004020202020204" pitchFamily="34" charset="0"/>
                <a:cs typeface="Arial" panose="020B0604020202020204" pitchFamily="34" charset="0"/>
              </a:rPr>
              <a:t>: Build and iterate technical skills to deliver business results. </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Provide access to training and experts</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Manage and mitigate risk </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Improve service management process</a:t>
            </a:r>
          </a:p>
          <a:p>
            <a:pPr marL="0" marR="0">
              <a:lnSpc>
                <a:spcPct val="115000"/>
              </a:lnSpc>
              <a:spcBef>
                <a:spcPts val="0"/>
              </a:spcBef>
              <a:spcAft>
                <a:spcPts val="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705924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NZ" sz="1800" dirty="0">
                <a:effectLst/>
                <a:latin typeface="Aptos" panose="020B0004020202020204" pitchFamily="34" charset="0"/>
                <a:ea typeface="Aptos" panose="020B0004020202020204" pitchFamily="34" charset="0"/>
                <a:cs typeface="Times New Roman" panose="02020603050405020304" pitchFamily="18" charset="0"/>
              </a:rPr>
              <a:t>Before building your training plan, take time to understand the groups who require training, topics to cover, and audience learning preferences. </a:t>
            </a:r>
            <a:r>
              <a:rPr lang="en-US" sz="1800" dirty="0">
                <a:effectLst/>
                <a:latin typeface="Aptos" panose="020B0004020202020204" pitchFamily="34" charset="0"/>
                <a:ea typeface="Aptos" panose="020B0004020202020204" pitchFamily="34" charset="0"/>
                <a:cs typeface="Times New Roman" panose="02020603050405020304" pitchFamily="18" charset="0"/>
              </a:rPr>
              <a:t>Consider the questions on the slide when preparing your training plan.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088615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We suggest users start by building foundational Copilot skills at an individual level. Next, leverage those skills for more complex department-specific functions. Finally, move to advanced skills that benefit the entire organization through improved workflows and collaboration. </a:t>
            </a:r>
          </a:p>
          <a:p>
            <a:endParaRPr lang="en-US" sz="1800" dirty="0">
              <a:solidFill>
                <a:srgbClr val="0D0D0D"/>
              </a:solidFill>
              <a:effectLst/>
              <a:highlight>
                <a:srgbClr val="FFFFFF"/>
              </a:highlight>
              <a:latin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Copilot Lab </a:t>
            </a:r>
            <a:r>
              <a:rPr lang="en-US" sz="1800"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is a feature available both in product and online that helps users learn how to work with Copilot in their organization. This will accelerate a user’s deeper understanding of what Copilot can deliver in their specific scenarios creating the “aha moment.”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a:ea typeface="+mn-ea"/>
                <a:cs typeface="Segoe UI"/>
              </a:rPr>
              <a:t>Note: </a:t>
            </a:r>
            <a:r>
              <a:rPr kumimoji="0" lang="en-US" sz="900" b="0" i="0" u="none" strike="noStrike" kern="1200" cap="none" spc="0" normalizeH="0" baseline="0" noProof="0" dirty="0">
                <a:ln>
                  <a:noFill/>
                </a:ln>
                <a:solidFill>
                  <a:prstClr val="white"/>
                </a:solidFill>
                <a:effectLst/>
                <a:uLnTx/>
                <a:uFillTx/>
                <a:latin typeface="Segoe UI"/>
                <a:ea typeface="+mn-ea"/>
                <a:cs typeface="Segoe UI"/>
              </a:rPr>
              <a:t>Prioritize peer-to-peer learning through community engagement and knowledge sharing. </a:t>
            </a: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994769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Our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rapid enablement training plan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is designed specifically for Copilot for Microsoft 365. </a:t>
            </a:r>
          </a:p>
          <a:p>
            <a:pPr marL="0" marR="0">
              <a:lnSpc>
                <a:spcPct val="116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6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Copilot offers a special adoption opportunity to accelerate user satisfaction, creativity, and productivity by quickly enabling interactive learning with the product itself.  </a:t>
            </a:r>
            <a:r>
              <a:rPr lang="en-US" sz="1800" kern="100" dirty="0">
                <a:solidFill>
                  <a:srgbClr val="000000"/>
                </a:solidFill>
                <a:effectLst/>
                <a:latin typeface="Aptos" panose="020B0004020202020204" pitchFamily="34" charset="0"/>
                <a:ea typeface="Aptos" panose="020B0004020202020204" pitchFamily="34" charset="0"/>
                <a:cs typeface="Aptos" panose="020B0004020202020204" pitchFamily="34" charset="0"/>
              </a:rPr>
              <a:t>This training prioritizes </a:t>
            </a:r>
            <a:r>
              <a:rPr lang="en-US" sz="1800" b="1" kern="100" dirty="0">
                <a:solidFill>
                  <a:srgbClr val="000000"/>
                </a:solidFill>
                <a:effectLst/>
                <a:latin typeface="Aptos" panose="020B0004020202020204" pitchFamily="34" charset="0"/>
                <a:ea typeface="Aptos" panose="020B0004020202020204" pitchFamily="34" charset="0"/>
                <a:cs typeface="Aptos" panose="020B0004020202020204" pitchFamily="34" charset="0"/>
              </a:rPr>
              <a:t>personalized interactive learning directly with the product </a:t>
            </a:r>
            <a:r>
              <a:rPr lang="en-US" sz="1800" kern="100" dirty="0">
                <a:solidFill>
                  <a:srgbClr val="000000"/>
                </a:solidFill>
                <a:effectLst/>
                <a:latin typeface="Aptos" panose="020B0004020202020204" pitchFamily="34" charset="0"/>
                <a:ea typeface="Aptos" panose="020B0004020202020204" pitchFamily="34" charset="0"/>
                <a:cs typeface="Aptos" panose="020B0004020202020204" pitchFamily="34" charset="0"/>
              </a:rPr>
              <a:t>to ensure a fast and effective implementation within the organization.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It allows for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rapid user onboarding, rapid feedback cycles and in-product skilling tools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as the main way to support adoption. The goal is to help users rapidly move from anxiety and/or confusion about the new experience to excitement and understanding through interactive learning with the new technology. </a:t>
            </a:r>
          </a:p>
          <a:p>
            <a:pPr marL="0" marR="0">
              <a:lnSpc>
                <a:spcPct val="116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6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Our rapid enablement plan is meant for users to develop foundational knowledge before moving on to more advanced skills. It’s broken down into three parts: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foundational learning, </a:t>
            </a:r>
            <a:r>
              <a:rPr lang="en-US" sz="1800" b="1" kern="100" dirty="0">
                <a:effectLst/>
                <a:latin typeface="Arial" panose="020B0604020202020204" pitchFamily="34" charset="0"/>
                <a:ea typeface="Aptos" panose="020B0004020202020204" pitchFamily="34" charset="0"/>
                <a:cs typeface="Times New Roman" panose="02020603050405020304" pitchFamily="18" charset="0"/>
              </a:rPr>
              <a:t>​</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Copilot for you, and Copilot for your team.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plan complements the </a:t>
            </a:r>
            <a:r>
              <a:rPr lang="en-US" sz="1800"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value and skill progression that is suggested for continuous learning.</a:t>
            </a:r>
          </a:p>
          <a:p>
            <a:pPr marL="0" marR="0">
              <a:lnSpc>
                <a:spcPct val="116000"/>
              </a:lnSpc>
              <a:spcBef>
                <a:spcPts val="0"/>
              </a:spcBef>
              <a:spcAft>
                <a:spcPts val="800"/>
              </a:spcAft>
            </a:pPr>
            <a:endParaRPr lang="en-US" sz="1800"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6000"/>
              </a:lnSpc>
              <a:spcBef>
                <a:spcPts val="0"/>
              </a:spcBef>
              <a:spcAft>
                <a:spcPts val="800"/>
              </a:spcAft>
            </a:pPr>
            <a:r>
              <a:rPr lang="en-US" sz="1800" b="1"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RESOURCE: </a:t>
            </a:r>
            <a:r>
              <a:rPr lang="en-US" sz="1800" b="0"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Leverage the rapid enablement guide inside the </a:t>
            </a:r>
            <a:r>
              <a:rPr lang="en-US" sz="1800" b="1"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Training Kit </a:t>
            </a:r>
            <a:r>
              <a:rPr lang="en-US" sz="1800" b="0"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 to help facilitate rapid enablement training for your employees.</a:t>
            </a:r>
            <a:endParaRPr lang="en-US" sz="1800" b="1"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6000"/>
              </a:lnSpc>
              <a:spcBef>
                <a:spcPts val="0"/>
              </a:spcBef>
              <a:spcAft>
                <a:spcPts val="800"/>
              </a:spcAft>
            </a:pPr>
            <a:r>
              <a:rPr lang="en-US" sz="1800" b="1"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URL: </a:t>
            </a:r>
            <a:r>
              <a:rPr lang="en-US" sz="1800" b="0"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https://aka.ms/Copilot/TrainerKit</a:t>
            </a:r>
          </a:p>
          <a:p>
            <a:pPr marL="0" marR="0">
              <a:lnSpc>
                <a:spcPct val="116000"/>
              </a:lnSpc>
              <a:spcBef>
                <a:spcPts val="0"/>
              </a:spcBef>
              <a:spcAft>
                <a:spcPts val="800"/>
              </a:spcAft>
            </a:pPr>
            <a:endParaRPr lang="en-US" sz="1800" b="0"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6000"/>
              </a:lnSpc>
              <a:spcBef>
                <a:spcPts val="0"/>
              </a:spcBef>
              <a:spcAft>
                <a:spcPts val="800"/>
              </a:spcAft>
            </a:pPr>
            <a:r>
              <a:rPr lang="en-US" sz="1800" b="0"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The Learn unit contains an additional list of training resources to help your organization get started.</a:t>
            </a: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30151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mj-lt"/>
              <a:buAutoNum type="arabicPeriod"/>
            </a:pPr>
            <a:r>
              <a:rPr lang="en-US" sz="1800" b="1" kern="100">
                <a:effectLst/>
                <a:latin typeface="Aptos" panose="020B0004020202020204" pitchFamily="34" charset="0"/>
                <a:ea typeface="Aptos" panose="020B0004020202020204" pitchFamily="34" charset="0"/>
                <a:cs typeface="Times New Roman" panose="02020603050405020304" pitchFamily="18" charset="0"/>
              </a:rPr>
              <a:t>What is a Copilot Center of Excellence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CoE</a:t>
            </a:r>
            <a:r>
              <a:rPr lang="en-US" sz="1800" b="1" kern="100">
                <a:effectLst/>
                <a:latin typeface="Aptos" panose="020B0004020202020204" pitchFamily="34" charset="0"/>
                <a:ea typeface="Aptos" panose="020B0004020202020204" pitchFamily="34" charset="0"/>
                <a:cs typeface="Times New Roman" panose="02020603050405020304" pitchFamily="18"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lphaLcParenR"/>
            </a:pPr>
            <a:r>
              <a:rPr lang="en-US" sz="1800" kern="10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A specialized training program for mastering advanced Copilot features. (Incorrect. Its not primarily a structured training program focused on mastering advanced features)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lphaLcParenR"/>
            </a:pPr>
            <a:r>
              <a:rPr lang="en-US" sz="1800" kern="10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 A physical space where users can attend workshops on Copilot. (Incorrect. A COE allows users to connect and share ideas regardless of their physical location, focusing on the collaborative aspect rather than in-person workshops or meetings.)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arenR"/>
            </a:pPr>
            <a:r>
              <a:rPr lang="en-US" sz="1800" b="1" kern="10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A virtual community for Copilot users to share experiences and support each other</a:t>
            </a:r>
            <a:r>
              <a:rPr lang="en-US" sz="1800" kern="10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 (</a:t>
            </a:r>
            <a:r>
              <a:rPr lang="en-US" sz="1800" b="1" kern="10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Correct Answer. A </a:t>
            </a:r>
            <a:r>
              <a:rPr lang="en-US" sz="1800" b="1" kern="100" err="1">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CoE</a:t>
            </a:r>
            <a:r>
              <a:rPr lang="en-US" sz="1800" b="1" kern="10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 is a virtual community to connect users, facilitate idea sharing, and providing mutual support for the adoption of copilot for Microsoft 365.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Bef>
                <a:spcPts val="0"/>
              </a:spcBef>
              <a:spcAft>
                <a:spcPts val="0"/>
              </a:spcAft>
              <a:buFont typeface="+mj-lt"/>
              <a:buNone/>
            </a:pPr>
            <a:endParaRPr lang="en-US" sz="1200" kern="100" dirty="0">
              <a:solidFill>
                <a:schemeClr val="tx1"/>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endParaRPr>
          </a:p>
          <a:p>
            <a:pPr marL="244218" marR="0" lvl="0" indent="0">
              <a:lnSpc>
                <a:spcPct val="115000"/>
              </a:lnSpc>
              <a:spcBef>
                <a:spcPts val="0"/>
              </a:spcBef>
              <a:spcAft>
                <a:spcPts val="0"/>
              </a:spcAft>
              <a:buFont typeface="+mj-lt"/>
              <a:buNone/>
            </a:pPr>
            <a:r>
              <a:rPr lang="en-US" sz="1200" kern="0" dirty="0">
                <a:solidFill>
                  <a:srgbClr val="161616"/>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What is the primary role of Champions?</a:t>
            </a:r>
            <a:endParaRPr lang="en-US" sz="12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200" kern="0" dirty="0">
                <a:solidFill>
                  <a:srgbClr val="161616"/>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To manage IT resources.</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200" b="1" kern="0" dirty="0">
                <a:solidFill>
                  <a:srgbClr val="161616"/>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To encourage and guide coworkers in using the new technology. (correct answer)</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200" kern="0" dirty="0">
                <a:solidFill>
                  <a:srgbClr val="161616"/>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To conduct formal training sessions.</a:t>
            </a:r>
            <a:endParaRPr lang="en-US" sz="1200" kern="100" dirty="0">
              <a:solidFill>
                <a:schemeClr val="tx1"/>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endParaRPr>
          </a:p>
          <a:p>
            <a:pPr marL="529968" marR="0" lvl="0" indent="-285750">
              <a:lnSpc>
                <a:spcPct val="115000"/>
              </a:lnSpc>
              <a:spcBef>
                <a:spcPts val="0"/>
              </a:spcBef>
              <a:spcAft>
                <a:spcPts val="0"/>
              </a:spcAft>
              <a:buFont typeface="+mj-lt"/>
              <a:buAutoNum type="arabicPeriod"/>
            </a:pPr>
            <a:r>
              <a:rPr lang="en-US" sz="1200" kern="0" dirty="0">
                <a:solidFill>
                  <a:srgbClr val="161616"/>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What is a crucial element to consider when building an engagement plan?</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200" kern="0" dirty="0">
                <a:solidFill>
                  <a:srgbClr val="161616"/>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Focusing solely on email communication.</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200" b="1" kern="0" dirty="0">
                <a:solidFill>
                  <a:srgbClr val="161616"/>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Using various communication methods to raise awareness. (correct answer)</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200" kern="0" dirty="0">
                <a:solidFill>
                  <a:srgbClr val="161616"/>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Limiting information to avoid overwhelming employees.</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7/25/2024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636432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0"/>
              </a:spcAft>
              <a:buClrTx/>
              <a:buSzTx/>
              <a:buFont typeface="+mj-lt"/>
              <a:buNone/>
              <a:tabLst/>
              <a:defRPr/>
            </a:pPr>
            <a:r>
              <a:rPr lang="en-US" sz="1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Use this time to review questions with learners.  Knowledge check questions allow learners to assess their knowledge and reinforce learning.  Be sure to provide relevant feedback explaining key  info related to the questions.</a:t>
            </a:r>
          </a:p>
          <a:p>
            <a:pPr marL="0" marR="0" lvl="0" indent="0">
              <a:lnSpc>
                <a:spcPct val="115000"/>
              </a:lnSpc>
              <a:spcBef>
                <a:spcPts val="0"/>
              </a:spcBef>
              <a:spcAft>
                <a:spcPts val="0"/>
              </a:spcAft>
              <a:buFont typeface="+mj-l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What is the primary role of early adopters?</a:t>
            </a:r>
          </a:p>
          <a:p>
            <a:pPr marL="342900" marR="0" lvl="0" indent="-342900">
              <a:lnSpc>
                <a:spcPct val="115000"/>
              </a:lnSpc>
              <a:spcBef>
                <a:spcPts val="0"/>
              </a:spcBef>
              <a:spcAft>
                <a:spcPts val="0"/>
              </a:spcAft>
              <a:buFont typeface="+mj-lt"/>
              <a:buAutoNum type="alphaLcPeriod"/>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To provide constructive feedback and insights that help refine and enhance the launch plan. (Correct. Early adopters play a crucial role in testing ideas and understanding with a group of end users, providing constructive feedback and insights that are vital for preparing the project team for a successful full-scale launch.)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lphaL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directly manage the deployment and technical setup (Incorrect. The role of early adopters is focused on providing feedback from a user perspective rather than managing the technical deployment of new services.)</a:t>
            </a:r>
          </a:p>
          <a:p>
            <a:pPr marL="342900" marR="0" lvl="0" indent="-342900">
              <a:lnSpc>
                <a:spcPct val="115000"/>
              </a:lnSpc>
              <a:spcBef>
                <a:spcPts val="0"/>
              </a:spcBef>
              <a:spcAft>
                <a:spcPts val="800"/>
              </a:spcAft>
              <a:buFont typeface="+mj-lt"/>
              <a:buAutoNum type="alphaL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replace the need for an IT and helpdesk team (Incorrect. They do not replace the professional support provided by IT and helpdesk teams. Their main contribution is offering insights and feedback to improve the launch plan, not to provide technical support.)</a:t>
            </a:r>
          </a:p>
          <a:p>
            <a:pPr marL="342900" marR="0" lvl="0" indent="-342900">
              <a:lnSpc>
                <a:spcPct val="115000"/>
              </a:lnSpc>
              <a:spcBef>
                <a:spcPts val="0"/>
              </a:spcBef>
              <a:spcAft>
                <a:spcPts val="800"/>
              </a:spcAft>
              <a:buFont typeface="+mj-lt"/>
              <a:buAutoNum type="alphaLcPeriod"/>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What is the primary goal of the rapid enablement training plan designed for Copilot for Microsoft 365?</a:t>
            </a:r>
          </a:p>
          <a:p>
            <a:pPr marL="342900" marR="0" lvl="0" indent="-342900">
              <a:lnSpc>
                <a:spcPct val="115000"/>
              </a:lnSpc>
              <a:spcBef>
                <a:spcPts val="0"/>
              </a:spcBef>
              <a:spcAft>
                <a:spcPts val="0"/>
              </a:spcAft>
              <a:buFont typeface="+mj-lt"/>
              <a:buAutoNum type="alphaLcParenR"/>
            </a:pPr>
            <a:r>
              <a:rPr lang="en-US" sz="1800" b="1"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To facilitate rapid user onboarding and feedback cycles with an emphasis on interactive learning. (Correct. The training plan prioritizes personalized interactive learning directly with the product, emphasizing rapid user onboarding and feedback cycles.)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arenR"/>
            </a:pPr>
            <a:r>
              <a:rPr lang="en-US" sz="1800" kern="100" dirty="0">
                <a:solidFill>
                  <a:srgbClr val="0D0D0D"/>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To replace traditional learning methods with solely in-product skilling tools. (Incorrect. While the plan emphasizes in-product skilling tools as a main way to support adoption, it does not aim to replace traditional learning methods entirely.)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c)	To directly increase the sales and marketing potential of Microsoft 365 products. (Incorrect. The goal of the training is not to enhance sales and marketing but to accelerate user satisfaction, creativity, and productivity through interactive learning.)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0"/>
              </a:spcAft>
              <a:buFont typeface="+mj-lt"/>
              <a:buNone/>
            </a:pP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7/25/2024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8164345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this module, you learned about the second phase,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Onboard and Engage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of adopting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Copilot for Microsoft 365</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steps you learned are crucial for facilitating a smooth transition, fostering a supportive community, and ensuring your employees are empowered to use Copilot for Microsoft 365's capabilities in their daily work.</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932936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61616"/>
                </a:solidFill>
                <a:effectLst/>
                <a:latin typeface="Segoe UI" panose="020B0502040204020203" pitchFamily="34" charset="0"/>
              </a:rPr>
              <a:t>Learn about the third phase, </a:t>
            </a:r>
            <a:r>
              <a:rPr lang="en-US" b="1" i="0" dirty="0">
                <a:solidFill>
                  <a:srgbClr val="161616"/>
                </a:solidFill>
                <a:effectLst/>
                <a:latin typeface="Segoe UI" panose="020B0502040204020203" pitchFamily="34" charset="0"/>
              </a:rPr>
              <a:t>Deliver Impact</a:t>
            </a:r>
            <a:r>
              <a:rPr lang="en-US" b="0" i="0" dirty="0">
                <a:solidFill>
                  <a:srgbClr val="161616"/>
                </a:solidFill>
                <a:effectLst/>
                <a:latin typeface="Segoe UI" panose="020B0502040204020203" pitchFamily="34" charset="0"/>
              </a:rPr>
              <a:t>, in the Microsoft 365 adoption framework and how to drive value and maximize the impact of Microsoft Copilot for Microsoft 365.</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Microsoft Learn module URL: https://learn.microsoft.com/training/modules/phase-one-envision/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62378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6391-CF72-4819-A415-DA165673F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F1D51-0B20-6925-5851-63001B39B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5B0D6-9198-40C4-9DFD-8F089B902598}"/>
              </a:ext>
            </a:extLst>
          </p:cNvPr>
          <p:cNvSpPr>
            <a:spLocks noGrp="1"/>
          </p:cNvSpPr>
          <p:nvPr>
            <p:ph type="body" idx="1"/>
          </p:nvPr>
        </p:nvSpPr>
        <p:spPr/>
        <p:txBody>
          <a:bodyPr/>
          <a:lstStyle/>
          <a:p>
            <a:pPr marL="0" marR="0" fontAlgn="base">
              <a:spcBef>
                <a:spcPts val="0"/>
              </a:spcBef>
              <a:spcAft>
                <a:spcPts val="0"/>
              </a:spcAft>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rPr>
              <a:t>In this module, you’ll learn how to gather feedback from users and stakeholders and track end-user adoption through distribution of surveys. You’ll learn about the adoption scores and usage reports available in the Microsoft 365 admin center to help you measure against your success criteria and look for improvements to your adoption strategy. Lastly, you’ll explore ways to foster ongoing engagement with Copilot for Microsoft 365. This module will provide you with the skills necessary to measure and optimize your organization's adoption results and user experience with Copilot for Microsoft 365.</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a:extLst>
              <a:ext uri="{FF2B5EF4-FFF2-40B4-BE49-F238E27FC236}">
                <a16:creationId xmlns:a16="http://schemas.microsoft.com/office/drawing/2014/main" id="{AEC32FA4-C50B-33DF-7317-A9E2F8226399}"/>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3AB6F28F-DA66-1A20-22F1-4A6C0F6C973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6FFDB3-BEA1-6A46-E080-F5E861BA609A}"/>
              </a:ext>
            </a:extLst>
          </p:cNvPr>
          <p:cNvSpPr>
            <a:spLocks noGrp="1"/>
          </p:cNvSpPr>
          <p:nvPr>
            <p:ph type="dt" idx="12"/>
          </p:nvPr>
        </p:nvSpPr>
        <p:spPr/>
        <p:txBody>
          <a:bodyPr/>
          <a:lstStyle/>
          <a:p>
            <a:fld id="{C9F26854-F9AE-4E32-B2A5-59EE421C280D}" type="datetime8">
              <a:rPr lang="en-US" smtClean="0"/>
              <a:t>7/25/2024 3:11 PM</a:t>
            </a:fld>
            <a:endParaRPr lang="en-US" dirty="0"/>
          </a:p>
        </p:txBody>
      </p:sp>
      <p:sp>
        <p:nvSpPr>
          <p:cNvPr id="7" name="Slide Number Placeholder 6">
            <a:extLst>
              <a:ext uri="{FF2B5EF4-FFF2-40B4-BE49-F238E27FC236}">
                <a16:creationId xmlns:a16="http://schemas.microsoft.com/office/drawing/2014/main" id="{BA9CC276-7D4F-222B-BD70-5394FF4FC530}"/>
              </a:ext>
            </a:extLst>
          </p:cNvPr>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9477443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921500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800" dirty="0">
                <a:effectLst/>
                <a:latin typeface="Aptos" panose="020B0004020202020204" pitchFamily="34" charset="0"/>
                <a:ea typeface="Times New Roman" panose="02020603050405020304" pitchFamily="18" charset="0"/>
              </a:rPr>
              <a:t>Schedule </a:t>
            </a:r>
            <a:r>
              <a:rPr lang="en-US" sz="1800" b="1" dirty="0">
                <a:effectLst/>
                <a:latin typeface="Aptos" panose="020B0004020202020204" pitchFamily="34" charset="0"/>
                <a:ea typeface="Times New Roman" panose="02020603050405020304" pitchFamily="18" charset="0"/>
              </a:rPr>
              <a:t>listening sessions and round tables </a:t>
            </a:r>
            <a:r>
              <a:rPr lang="en-US" sz="1800" dirty="0">
                <a:effectLst/>
                <a:latin typeface="Aptos" panose="020B0004020202020204" pitchFamily="34" charset="0"/>
                <a:ea typeface="Times New Roman" panose="02020603050405020304" pitchFamily="18" charset="0"/>
              </a:rPr>
              <a:t>for your employees. These sessions are typically held in-person and the purpose is to </a:t>
            </a:r>
            <a:r>
              <a:rPr lang="en-US" sz="1800" u="sng" dirty="0">
                <a:effectLst/>
                <a:latin typeface="Aptos" panose="020B0004020202020204" pitchFamily="34" charset="0"/>
                <a:ea typeface="Times New Roman" panose="02020603050405020304" pitchFamily="18" charset="0"/>
              </a:rPr>
              <a:t>collect a large amount of feedback in a short time</a:t>
            </a:r>
            <a:r>
              <a:rPr lang="en-US" sz="1800" dirty="0">
                <a:effectLst/>
                <a:latin typeface="Aptos" panose="020B0004020202020204" pitchFamily="34" charset="0"/>
                <a:ea typeface="Times New Roman" panose="02020603050405020304" pitchFamily="18" charset="0"/>
              </a:rPr>
              <a:t>. Use the energy in the room to brainstorm and share ideas. </a:t>
            </a:r>
          </a:p>
          <a:p>
            <a:pPr marL="285750" marR="0" indent="-285750" fontAlgn="base">
              <a:spcBef>
                <a:spcPts val="0"/>
              </a:spcBef>
              <a:spcAft>
                <a:spcPts val="0"/>
              </a:spcAft>
              <a:buFont typeface="Arial" panose="020B0604020202020204" pitchFamily="34" charset="0"/>
              <a:buChar char="•"/>
            </a:pPr>
            <a:r>
              <a:rPr lang="en-US" sz="1800" b="1" dirty="0">
                <a:effectLst/>
                <a:latin typeface="Aptos" panose="020B0004020202020204" pitchFamily="34" charset="0"/>
                <a:ea typeface="Times New Roman" panose="02020603050405020304" pitchFamily="18" charset="0"/>
              </a:rPr>
              <a:t>Collaboration</a:t>
            </a:r>
            <a:r>
              <a:rPr lang="en-US" sz="1800" dirty="0">
                <a:effectLst/>
                <a:latin typeface="Aptos" panose="020B0004020202020204" pitchFamily="34" charset="0"/>
                <a:ea typeface="Times New Roman" panose="02020603050405020304" pitchFamily="18" charset="0"/>
              </a:rPr>
              <a:t> enriches the learning experience and builds a sense of community.</a:t>
            </a:r>
          </a:p>
          <a:p>
            <a:pPr marL="285750" marR="0" indent="-285750" fontAlgn="base">
              <a:spcBef>
                <a:spcPts val="0"/>
              </a:spcBef>
              <a:spcAft>
                <a:spcPts val="0"/>
              </a:spcAft>
              <a:buFont typeface="Arial" panose="020B0604020202020204" pitchFamily="34" charset="0"/>
              <a:buChar char="•"/>
            </a:pPr>
            <a:r>
              <a:rPr lang="en-US" sz="1800" b="1" dirty="0">
                <a:effectLst/>
                <a:latin typeface="Aptos" panose="020B0004020202020204" pitchFamily="34" charset="0"/>
                <a:ea typeface="Times New Roman" panose="02020603050405020304" pitchFamily="18" charset="0"/>
              </a:rPr>
              <a:t>Practical experience </a:t>
            </a:r>
            <a:r>
              <a:rPr lang="en-US" sz="1800" dirty="0">
                <a:effectLst/>
                <a:latin typeface="Aptos" panose="020B0004020202020204" pitchFamily="34" charset="0"/>
                <a:ea typeface="Times New Roman" panose="02020603050405020304" pitchFamily="18" charset="0"/>
              </a:rPr>
              <a:t>enhances understanding and retention.</a:t>
            </a:r>
          </a:p>
          <a:p>
            <a:pPr marL="285750" marR="0" indent="-285750" fontAlgn="base">
              <a:spcBef>
                <a:spcPts val="0"/>
              </a:spcBef>
              <a:spcAft>
                <a:spcPts val="0"/>
              </a:spcAft>
              <a:buFont typeface="Arial" panose="020B0604020202020204" pitchFamily="34" charset="0"/>
              <a:buChar char="•"/>
            </a:pPr>
            <a:r>
              <a:rPr lang="en-US" sz="1800" b="1" dirty="0">
                <a:effectLst/>
                <a:latin typeface="Aptos" panose="020B0004020202020204" pitchFamily="34" charset="0"/>
                <a:ea typeface="Times New Roman" panose="02020603050405020304" pitchFamily="18" charset="0"/>
              </a:rPr>
              <a:t>Breakout sessions </a:t>
            </a:r>
            <a:r>
              <a:rPr lang="en-US" sz="1800" dirty="0">
                <a:effectLst/>
                <a:latin typeface="Aptos" panose="020B0004020202020204" pitchFamily="34" charset="0"/>
                <a:ea typeface="Times New Roman" panose="02020603050405020304" pitchFamily="18" charset="0"/>
              </a:rPr>
              <a:t>encourage deeper engagement and personalized assistance.</a:t>
            </a:r>
          </a:p>
          <a:p>
            <a:pPr marL="285750" marR="0" indent="-285750" fontAlgn="base">
              <a:spcBef>
                <a:spcPts val="0"/>
              </a:spcBef>
              <a:spcAft>
                <a:spcPts val="0"/>
              </a:spcAft>
              <a:buFont typeface="Arial" panose="020B0604020202020204" pitchFamily="34" charset="0"/>
              <a:buChar char="•"/>
            </a:pPr>
            <a:r>
              <a:rPr lang="en-US" sz="1800" b="1" dirty="0">
                <a:effectLst/>
                <a:latin typeface="Aptos" panose="020B0004020202020204" pitchFamily="34" charset="0"/>
                <a:ea typeface="Times New Roman" panose="02020603050405020304" pitchFamily="18" charset="0"/>
              </a:rPr>
              <a:t>Standardized feedback </a:t>
            </a:r>
            <a:r>
              <a:rPr lang="en-US" sz="1800" dirty="0">
                <a:effectLst/>
                <a:latin typeface="Aptos" panose="020B0004020202020204" pitchFamily="34" charset="0"/>
                <a:ea typeface="Times New Roman" panose="02020603050405020304" pitchFamily="18" charset="0"/>
              </a:rPr>
              <a:t>allows you to aggregate across our audiences.</a:t>
            </a:r>
          </a:p>
          <a:p>
            <a:pPr marL="285750" marR="0" indent="-285750" fontAlgn="base">
              <a:spcBef>
                <a:spcPts val="0"/>
              </a:spcBef>
              <a:spcAft>
                <a:spcPts val="0"/>
              </a:spcAft>
              <a:buFont typeface="Arial" panose="020B0604020202020204" pitchFamily="34" charset="0"/>
              <a:buChar char="•"/>
            </a:pPr>
            <a:r>
              <a:rPr lang="en-US" sz="1800" b="1" dirty="0">
                <a:effectLst/>
                <a:latin typeface="Aptos" panose="020B0004020202020204" pitchFamily="34" charset="0"/>
                <a:ea typeface="Times New Roman" panose="02020603050405020304" pitchFamily="18" charset="0"/>
              </a:rPr>
              <a:t>Follow-up</a:t>
            </a:r>
            <a:r>
              <a:rPr lang="en-US" sz="1800" dirty="0">
                <a:effectLst/>
                <a:latin typeface="Aptos" panose="020B0004020202020204" pitchFamily="34" charset="0"/>
                <a:ea typeface="Times New Roman" panose="02020603050405020304" pitchFamily="18" charset="0"/>
              </a:rPr>
              <a:t> allows you to nurture an ongoing relationship with your community.</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dirty="0">
                <a:effectLst/>
                <a:latin typeface="Aptos" panose="020B00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Aptos" panose="020B0004020202020204" pitchFamily="34" charset="0"/>
                <a:ea typeface="Times New Roman" panose="02020603050405020304" pitchFamily="18" charset="0"/>
              </a:rPr>
              <a:t>Initiate </a:t>
            </a:r>
            <a:r>
              <a:rPr lang="en-US" sz="1800" b="1" dirty="0">
                <a:effectLst/>
                <a:latin typeface="Aptos" panose="020B0004020202020204" pitchFamily="34" charset="0"/>
                <a:ea typeface="Times New Roman" panose="02020603050405020304" pitchFamily="18" charset="0"/>
              </a:rPr>
              <a:t>focused feedback campaigns </a:t>
            </a:r>
            <a:r>
              <a:rPr lang="en-US" sz="1800" dirty="0">
                <a:effectLst/>
                <a:latin typeface="Aptos" panose="020B0004020202020204" pitchFamily="34" charset="0"/>
                <a:ea typeface="Times New Roman" panose="02020603050405020304" pitchFamily="18" charset="0"/>
              </a:rPr>
              <a:t>to </a:t>
            </a:r>
            <a:r>
              <a:rPr lang="en-US" sz="1800" u="sng" dirty="0">
                <a:effectLst/>
                <a:latin typeface="Aptos" panose="020B0004020202020204" pitchFamily="34" charset="0"/>
                <a:ea typeface="Times New Roman" panose="02020603050405020304" pitchFamily="18" charset="0"/>
              </a:rPr>
              <a:t>gather suggestions, concerns, and feedback </a:t>
            </a:r>
            <a:r>
              <a:rPr lang="en-US" sz="1800" dirty="0">
                <a:effectLst/>
                <a:latin typeface="Aptos" panose="020B0004020202020204" pitchFamily="34" charset="0"/>
                <a:ea typeface="Times New Roman" panose="02020603050405020304" pitchFamily="18" charset="0"/>
              </a:rPr>
              <a:t>about Copilot within their communities.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076276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While innovations, like the rise of generative AI services, are transformative, the focus should be on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people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adopting </a:t>
            </a:r>
            <a:r>
              <a:rPr lang="en-US" sz="1800" kern="100">
                <a:effectLst/>
                <a:latin typeface="Aptos" panose="020B0004020202020204" pitchFamily="34" charset="0"/>
                <a:ea typeface="Aptos" panose="020B0004020202020204" pitchFamily="34" charset="0"/>
                <a:cs typeface="Times New Roman" panose="02020603050405020304" pitchFamily="18" charset="0"/>
              </a:rPr>
              <a:t>a </a:t>
            </a:r>
            <a:r>
              <a:rPr lang="en-US" sz="1800" b="1" kern="100">
                <a:effectLst/>
                <a:latin typeface="Aptos" panose="020B0004020202020204" pitchFamily="34" charset="0"/>
                <a:ea typeface="Aptos" panose="020B0004020202020204" pitchFamily="34" charset="0"/>
                <a:cs typeface="Times New Roman" panose="02020603050405020304" pitchFamily="18" charset="0"/>
              </a:rPr>
              <a:t>People-First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strategy.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impact of these products on you and your organization depends not just on the product itself, but on how well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the business users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can incorporate these capabilities into their everyday work. </a:t>
            </a:r>
          </a:p>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Business users must have a personal realization, known as an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"aha moment,"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with these capabilities, discovering their value and seeing them as a worthwhile investment of time and attention. Our role as technology and adoption leaders is to design that realization with intention, compassion, and skill.</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successfully navigate this and prepare for the future evolution of these experiences, we must embrace a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People First strategy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three key principles within its framework (outlined on the slide).</a:t>
            </a:r>
          </a:p>
          <a:p>
            <a:endParaRPr lang="en-US" dirty="0"/>
          </a:p>
          <a:p>
            <a:r>
              <a:rPr lang="en-US" dirty="0"/>
              <a:t>More information - </a:t>
            </a:r>
            <a:r>
              <a:rPr lang="en-US" sz="1800" b="0" i="1" u="none" dirty="0">
                <a:solidFill>
                  <a:srgbClr val="0000FF"/>
                </a:solidFill>
                <a:effectLst/>
                <a:latin typeface="Aptos" panose="020B0004020202020204" pitchFamily="34" charset="0"/>
                <a:ea typeface="Aptos" panose="020B0004020202020204" pitchFamily="34" charset="0"/>
                <a:cs typeface="Times New Roman" panose="02020603050405020304" pitchFamily="18" charset="0"/>
              </a:rPr>
              <a:t>Its-not-about-AI-its-about-trust.pdf (</a:t>
            </a:r>
            <a:r>
              <a:rPr lang="en-US" sz="1800" u="none" dirty="0">
                <a:solidFill>
                  <a:srgbClr val="0000FF"/>
                </a:solidFill>
                <a:effectLst/>
                <a:latin typeface="Aptos" panose="020B0004020202020204" pitchFamily="34" charset="0"/>
                <a:ea typeface="Aptos" panose="020B0004020202020204" pitchFamily="34" charset="0"/>
                <a:cs typeface="Times New Roman" panose="02020603050405020304" pitchFamily="18" charset="0"/>
              </a:rPr>
              <a:t>h</a:t>
            </a:r>
            <a:r>
              <a:rPr lang="en-US" u="none" dirty="0"/>
              <a:t>ttps://</a:t>
            </a:r>
            <a:r>
              <a:rPr lang="en-US" dirty="0"/>
              <a:t>adoption.microsoft.com/files/copilot/Its-not-about-AI-its-about-trust.pdf)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09256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Evaluate the effectiveness of Copilot for Microsoft 365 within your organization. Consider these tips when reviewing your success criteria.</a:t>
            </a:r>
          </a:p>
          <a:p>
            <a:endParaRPr lang="en-US"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40965764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solidFill>
                  <a:srgbClr val="0D0D0D"/>
                </a:solidFill>
                <a:effectLst/>
                <a:highlight>
                  <a:srgbClr val="FFFFFF"/>
                </a:highlight>
                <a:latin typeface="Aptos" panose="020B0004020202020204" pitchFamily="34" charset="0"/>
                <a:ea typeface="Aptos" panose="020B0004020202020204" pitchFamily="34" charset="0"/>
                <a:cs typeface="Segoe UI" panose="020B0502040204020203" pitchFamily="34" charset="0"/>
              </a:rPr>
              <a:t>To effectively progress toward your success criteria, it’s important to first identify and prioritize the outcome segments that hold the most significance for your organization. Once these key areas are established, streamline your investment strategy to support adoption activities aligned with these crucial outcomes. By focusing on these dimensions, you can pinpoint any resource or skill gaps within your organization, allowing you to address them directly and ensure that your strategic efforts are both targeted and efficient.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076790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6906062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If your company isn't meeting its KPIs, consider possible reasons why end users haven't fully adopted the technology.</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Distribute </a:t>
            </a: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surveys</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 to gather data about your users’ awareness, knowledge of and sentiment toward the new Microsoft 365 apps and services, and to help measure user adoption from satisfaction and productivity standpoints. The results will help you determine how successful the rollout has been and get you thinking about how to incorporate this feedback into actionable next steps.</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1255452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0"/>
              </a:spcAft>
              <a:buClrTx/>
              <a:buSzTx/>
              <a:buFontTx/>
              <a:buNone/>
              <a:tabLst/>
              <a:defRPr/>
            </a:pP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This</a:t>
            </a: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 Baseline Survey </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is structured based on the </a:t>
            </a: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ADKAR model</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 This survey is meant to be sent out at the very beginning of the launch and only once. </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endParaRPr lang="en-US" sz="1800" kern="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800" kern="0" dirty="0">
                <a:effectLst/>
                <a:latin typeface="Aptos" panose="020B0004020202020204" pitchFamily="34" charset="0"/>
                <a:ea typeface="Times New Roman" panose="02020603050405020304" pitchFamily="18" charset="0"/>
                <a:cs typeface="Times New Roman" panose="02020603050405020304" pitchFamily="18" charset="0"/>
              </a:rPr>
              <a:t>NOTE! The ADKAR Model is a framework for understanding and managing individual change, providing structure and tangibility to enable success. The word “ADKAR” is an acronym for the five outcomes an individual needs to achieve for a change to be successful: Awareness, Desire, Knowledge, Ability, and Reinforcement.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Awareness </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of the need for change</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Desire </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to support and participate in the change</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Knowledge </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of how to change</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Ability </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to implement required skills and behaviors</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Reinforcement </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to sustain the change</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0605271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The </a:t>
            </a: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Periodic Survey</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 is also structured based on the </a:t>
            </a: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ADKAR model.</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 The purpose of this survey is to continuously monitor and assess the evolving attitudes, readiness, and adoption receptiveness and provide the data necessary for evolution and any applicable adjustments in strategy. This survey is meant to be sent out multiple times throughout the launch, such as every four weeks.  </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5214726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a:t>
            </a:r>
            <a:r>
              <a:rPr lang="en-US" sz="1800" b="1" dirty="0">
                <a:effectLst/>
                <a:latin typeface="Aptos" panose="020B0004020202020204" pitchFamily="34" charset="0"/>
                <a:ea typeface="Aptos" panose="020B0004020202020204" pitchFamily="34" charset="0"/>
                <a:cs typeface="Times New Roman" panose="02020603050405020304" pitchFamily="18" charset="0"/>
              </a:rPr>
              <a:t>Microsoft Copilot Dashboard</a:t>
            </a:r>
            <a:r>
              <a:rPr lang="en-US" sz="1800" dirty="0">
                <a:effectLst/>
                <a:latin typeface="Aptos" panose="020B0004020202020204" pitchFamily="34" charset="0"/>
                <a:ea typeface="Aptos" panose="020B0004020202020204" pitchFamily="34" charset="0"/>
                <a:cs typeface="Times New Roman" panose="02020603050405020304" pitchFamily="18" charset="0"/>
              </a:rPr>
              <a:t> powered by </a:t>
            </a:r>
            <a:r>
              <a:rPr lang="en-US" sz="1800" b="1" dirty="0">
                <a:effectLst/>
                <a:latin typeface="Aptos" panose="020B0004020202020204" pitchFamily="34" charset="0"/>
                <a:ea typeface="Aptos" panose="020B0004020202020204" pitchFamily="34" charset="0"/>
                <a:cs typeface="Times New Roman" panose="02020603050405020304" pitchFamily="18" charset="0"/>
              </a:rPr>
              <a:t>Microsoft Viva</a:t>
            </a:r>
            <a:r>
              <a:rPr lang="en-US" sz="1800" dirty="0">
                <a:effectLst/>
                <a:latin typeface="Aptos" panose="020B0004020202020204" pitchFamily="34" charset="0"/>
                <a:ea typeface="Aptos" panose="020B0004020202020204" pitchFamily="34" charset="0"/>
                <a:cs typeface="Times New Roman" panose="02020603050405020304" pitchFamily="18" charset="0"/>
              </a:rPr>
              <a:t>, helps organizations measure usage and adoption at every phase of the rollout with real-time data and insights. </a:t>
            </a:r>
          </a:p>
          <a:p>
            <a:pPr marL="0" marR="0">
              <a:lnSpc>
                <a:spcPct val="115000"/>
              </a:lnSpc>
              <a:spcBef>
                <a:spcPts val="0"/>
              </a:spcBef>
              <a:spcAft>
                <a:spcPts val="800"/>
              </a:spcAft>
            </a:pPr>
            <a:endParaRPr lang="en-US" dirty="0"/>
          </a:p>
          <a:p>
            <a:r>
              <a:rPr kumimoji="0" lang="en-US" sz="900" b="0" i="0" u="none" strike="noStrike" kern="0" cap="none" spc="0" normalizeH="0" baseline="0" noProof="0" dirty="0">
                <a:ln>
                  <a:noFill/>
                </a:ln>
                <a:solidFill>
                  <a:srgbClr val="1A1A1A"/>
                </a:solidFill>
                <a:effectLst/>
                <a:uLnTx/>
                <a:uFillTx/>
                <a:latin typeface="Segoe UI"/>
                <a:ea typeface="+mn-ea"/>
                <a:cs typeface="+mn-cs"/>
              </a:rPr>
              <a:t>Using a Viva license, leaders can also run custom queries and reports and survey employees about their sentiment about Copilot.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1942895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800"/>
              </a:spcAft>
              <a:buClrTx/>
              <a:buSzTx/>
              <a:buFontTx/>
              <a:buNone/>
              <a:tabLst/>
              <a:defRPr/>
            </a:pPr>
            <a:r>
              <a:rPr lang="en-US" sz="1800" dirty="0">
                <a:effectLst/>
                <a:latin typeface="Aptos" panose="020B0004020202020204" pitchFamily="34" charset="0"/>
                <a:ea typeface="Times New Roman" panose="02020603050405020304" pitchFamily="18" charset="0"/>
              </a:rPr>
              <a:t>Schedule listening sessions and round tables for your employees. These sessions are typically held in-person and the purpose is to collect a large amount of feedback in a short time. Use the energy in the room to brainstorm and share ideas.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800"/>
              </a:spcAft>
            </a:pP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015089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rPr>
              <a:t>Refer to the following reports to measure against your success criteria and identify areas for improvement. Continue to track KPIs using your customized scorecard.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solidFill>
                <a:srgbClr val="000000"/>
              </a:solidFill>
              <a:effectLst/>
              <a:highlight>
                <a:srgbClr val="FFFFFF"/>
              </a:highlight>
              <a:latin typeface="Aptos" panose="020B0004020202020204" pitchFamily="34" charset="0"/>
              <a:ea typeface="Times New Roman" panose="02020603050405020304" pitchFamily="18" charset="0"/>
            </a:endParaRPr>
          </a:p>
          <a:p>
            <a:pPr marL="0" marR="0"/>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The </a:t>
            </a:r>
            <a:r>
              <a:rPr lang="en-US" sz="1200" b="1" dirty="0">
                <a:solidFill>
                  <a:srgbClr val="000000"/>
                </a:solidFill>
                <a:effectLst/>
                <a:highlight>
                  <a:srgbClr val="FFFFFF"/>
                </a:highlight>
                <a:latin typeface="Aptos" panose="020B0004020202020204" pitchFamily="34" charset="0"/>
                <a:ea typeface="Times New Roman" panose="02020603050405020304" pitchFamily="18" charset="0"/>
              </a:rPr>
              <a:t>Microsoft 365 admin center </a:t>
            </a:r>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is where you can manage your Microsoft 365 subscription (you must have the right admin permissions to access). Get insights on how employees are using Microsoft 365 apps and services through the available reports.</a:t>
            </a:r>
            <a:r>
              <a:rPr lang="en-US" sz="1200" b="1" dirty="0">
                <a:solidFill>
                  <a:srgbClr val="000000"/>
                </a:solidFill>
                <a:effectLst/>
                <a:highlight>
                  <a:srgbClr val="FFFFFF"/>
                </a:highlight>
                <a:latin typeface="Aptos" panose="020B0004020202020204" pitchFamily="34" charset="0"/>
                <a:ea typeface="Times New Roman" panose="02020603050405020304" pitchFamily="18" charset="0"/>
              </a:rPr>
              <a:t> </a:t>
            </a:r>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Reports are available for the last 7 days, 30 days, 90 days, and 180 days.</a:t>
            </a:r>
            <a:r>
              <a:rPr lang="en-US" sz="1200" b="1" dirty="0">
                <a:solidFill>
                  <a:srgbClr val="000000"/>
                </a:solidFill>
                <a:effectLst/>
                <a:highlight>
                  <a:srgbClr val="FFFFFF"/>
                </a:highlight>
                <a:latin typeface="Aptos" panose="020B0004020202020204" pitchFamily="34" charset="0"/>
                <a:ea typeface="Times New Roman" panose="02020603050405020304" pitchFamily="18" charset="0"/>
              </a:rPr>
              <a:t> </a:t>
            </a:r>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You need to have the right admin permissions to be able to view these reports. To access the admin center, go to</a:t>
            </a:r>
            <a:r>
              <a:rPr lang="en-US" sz="1200" dirty="0">
                <a:solidFill>
                  <a:srgbClr val="000000"/>
                </a:solidFill>
                <a:effectLst/>
                <a:highlight>
                  <a:srgbClr val="FFFFFF"/>
                </a:highlight>
                <a:latin typeface="Arial" panose="020B0604020202020204" pitchFamily="34" charset="0"/>
                <a:ea typeface="Times New Roman" panose="02020603050405020304" pitchFamily="18" charset="0"/>
              </a:rPr>
              <a:t> </a:t>
            </a:r>
            <a:r>
              <a:rPr lang="en-US" sz="1200" u="sng" dirty="0">
                <a:solidFill>
                  <a:srgbClr val="000000"/>
                </a:solidFill>
                <a:effectLst/>
                <a:highlight>
                  <a:srgbClr val="FFFFFF"/>
                </a:highlight>
                <a:latin typeface="Aptos" panose="020B0004020202020204" pitchFamily="34" charset="0"/>
                <a:ea typeface="Times New Roman" panose="02020603050405020304" pitchFamily="18" charset="0"/>
                <a:hlinkClick r:id="rId3"/>
              </a:rPr>
              <a:t>admin.microsoft.com</a:t>
            </a:r>
            <a:r>
              <a:rPr lang="en-US" sz="1200" dirty="0">
                <a:solidFill>
                  <a:srgbClr val="000000"/>
                </a:solidFill>
                <a:effectLst/>
                <a:highlight>
                  <a:srgbClr val="FFFFFF"/>
                </a:highlight>
                <a:latin typeface="Arial" panose="020B0604020202020204" pitchFamily="34" charset="0"/>
                <a:ea typeface="Times New Roman" panose="02020603050405020304" pitchFamily="18" charset="0"/>
              </a:rPr>
              <a:t> </a:t>
            </a:r>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and sign in with your account information. Alternatively, you can access the Microsoft 365 admin center by logging in through www.office.com or through the Microsoft 365 Admin mobile app.</a:t>
            </a:r>
            <a:endParaRPr lang="en-US" sz="1200" dirty="0">
              <a:effectLst/>
              <a:highlight>
                <a:srgbClr val="FFFFFF"/>
              </a:highlight>
              <a:latin typeface="Times New Roman" panose="02020603050405020304" pitchFamily="18" charset="0"/>
              <a:ea typeface="Times New Roman" panose="02020603050405020304" pitchFamily="18" charset="0"/>
            </a:endParaRPr>
          </a:p>
          <a:p>
            <a:pPr marL="0" marR="0"/>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The following list describes the two types of reports available in the admin center:</a:t>
            </a:r>
            <a:endParaRPr lang="en-US" sz="12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Adoption score. </a:t>
            </a:r>
            <a:r>
              <a:rPr lang="en-US" sz="1200"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Adoption score provides insights into your organization's digital transformation journey through its use of Microsoft 365 and the technology experiences that support it. Your organization's score reflects people and technology experience measurements and can be compared to benchmarks from organizations similar to yours. Adoption score provides metrics, insights, and recommendations in two areas: </a:t>
            </a:r>
            <a:r>
              <a:rPr lang="en-US" sz="12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people experiences</a:t>
            </a:r>
            <a:r>
              <a:rPr lang="en-US" sz="1200"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 and </a:t>
            </a:r>
            <a:r>
              <a:rPr lang="en-US" sz="12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technology experiences.</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People experiences. </a:t>
            </a:r>
            <a:r>
              <a:rPr lang="en-US" sz="1200"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Quantifies how the organization works using Microsoft 365 categories like content collaboration, mobility, communication, meetings, and teamwork. </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Technology experiences. </a:t>
            </a:r>
            <a:r>
              <a:rPr lang="en-US" sz="1200"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Quantifies how reliable and well-performing the technology is and the efficient use of Microsoft 365. These insights can be viewed through Endpoint analytics and network connectivity.  </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Usage. </a:t>
            </a:r>
            <a:r>
              <a:rPr lang="en-US" sz="1200" kern="100" dirty="0">
                <a:solidFill>
                  <a:srgbClr val="000000"/>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rPr>
              <a:t>Usage reports help you see how users are using Microsoft 365 apps and services across your organization. These reports can help you make changes or steer user behavior to maximize the benefits you get with Microsoft 365. You can drill down into each product report to get more detailed insights about the activities within each product. For example, you can understand the activity of each user licensed to use Microsoft 365 Apps by looking at their activity across the apps and how they're utilized across platforms.</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marR="0"/>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You can use </a:t>
            </a:r>
            <a:r>
              <a:rPr lang="en-US" sz="1200" b="1" dirty="0">
                <a:solidFill>
                  <a:srgbClr val="000000"/>
                </a:solidFill>
                <a:effectLst/>
                <a:highlight>
                  <a:srgbClr val="FFFFFF"/>
                </a:highlight>
                <a:latin typeface="Aptos" panose="020B0004020202020204" pitchFamily="34" charset="0"/>
                <a:ea typeface="Times New Roman" panose="02020603050405020304" pitchFamily="18" charset="0"/>
              </a:rPr>
              <a:t>Microsoft 365 usage analytics</a:t>
            </a:r>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 within </a:t>
            </a:r>
            <a:r>
              <a:rPr lang="en-US" sz="1200" b="1" dirty="0">
                <a:solidFill>
                  <a:srgbClr val="000000"/>
                </a:solidFill>
                <a:effectLst/>
                <a:highlight>
                  <a:srgbClr val="FFFFFF"/>
                </a:highlight>
                <a:latin typeface="Aptos" panose="020B0004020202020204" pitchFamily="34" charset="0"/>
                <a:ea typeface="Times New Roman" panose="02020603050405020304" pitchFamily="18" charset="0"/>
              </a:rPr>
              <a:t>Power BI </a:t>
            </a:r>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to get more insights on how your organization is adopting the various apps and services within Microsoft 365. You can visualize and analyze Microsoft 365 usage data, create custom reports and share the insights within your organization. You can also gain insights into how specific regions or departments are using Microsoft 365. </a:t>
            </a:r>
          </a:p>
          <a:p>
            <a:pPr marL="0" marR="0"/>
            <a:endParaRPr lang="en-US" sz="1200" dirty="0">
              <a:solidFill>
                <a:srgbClr val="000000"/>
              </a:solidFill>
              <a:effectLst/>
              <a:highlight>
                <a:srgbClr val="FFFFFF"/>
              </a:highlight>
              <a:latin typeface="Aptos" panose="020B0004020202020204" pitchFamily="34" charset="0"/>
              <a:ea typeface="Times New Roman" panose="02020603050405020304" pitchFamily="18" charset="0"/>
            </a:endParaRPr>
          </a:p>
          <a:p>
            <a:pPr marL="0" marR="0"/>
            <a:r>
              <a:rPr lang="en-US" sz="1200" dirty="0">
                <a:solidFill>
                  <a:srgbClr val="000000"/>
                </a:solidFill>
                <a:effectLst/>
                <a:highlight>
                  <a:srgbClr val="FFFFFF"/>
                </a:highlight>
                <a:latin typeface="Aptos" panose="020B0004020202020204" pitchFamily="34" charset="0"/>
                <a:ea typeface="Times New Roman" panose="02020603050405020304" pitchFamily="18" charset="0"/>
              </a:rPr>
              <a:t>More information: </a:t>
            </a:r>
            <a:r>
              <a:rPr lang="en-US" sz="1200" b="1" dirty="0">
                <a:solidFill>
                  <a:srgbClr val="000000"/>
                </a:solidFill>
                <a:effectLst/>
                <a:highlight>
                  <a:srgbClr val="FFFFFF"/>
                </a:highlight>
                <a:latin typeface="Aptos" panose="020B0004020202020204" pitchFamily="34" charset="0"/>
                <a:ea typeface="Times New Roman" panose="02020603050405020304" pitchFamily="18" charset="0"/>
              </a:rPr>
              <a:t>About Microsoft 365 usage analytics </a:t>
            </a:r>
            <a:r>
              <a:rPr lang="en-US" sz="1200" b="0" dirty="0">
                <a:solidFill>
                  <a:srgbClr val="000000"/>
                </a:solidFill>
                <a:effectLst/>
                <a:highlight>
                  <a:srgbClr val="FFFFFF"/>
                </a:highlight>
                <a:latin typeface="Aptos" panose="020B0004020202020204" pitchFamily="34" charset="0"/>
                <a:ea typeface="Times New Roman" panose="02020603050405020304" pitchFamily="18" charset="0"/>
              </a:rPr>
              <a:t>(https://learn.microsoft.com/microsoft-365/admin/usage-analytics/usage-analytics?view=o365-worldwide&amp;azure-portal=true)</a:t>
            </a:r>
            <a:endParaRPr lang="en-US" sz="1200" b="0" dirty="0">
              <a:effectLst/>
              <a:highlight>
                <a:srgbClr val="FFFFFF"/>
              </a:highlight>
              <a:latin typeface="Times New Roman" panose="02020603050405020304" pitchFamily="18"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solidFill>
                <a:srgbClr val="000000"/>
              </a:solidFill>
              <a:effectLst/>
              <a:highlight>
                <a:srgbClr val="FFFFFF"/>
              </a:highlight>
              <a:latin typeface="Aptos" panose="020B0004020202020204" pitchFamily="34"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highlight>
                <a:srgbClr val="FFFFFF"/>
              </a:highlight>
              <a:latin typeface="Times New Roman" panose="02020603050405020304" pitchFamily="18" charset="0"/>
              <a:ea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3603247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A service health review (SHR) is a meeting that is conducted to discuss the usage, health, quality, and performance of a given service.  A "service" is a collection of technical capabilities that deliver a specific business outcome.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components in the following image represent the areas of focus during the service review. This process is critical to the overall success of the long-term transformation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realizing business value.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25120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Aptos" panose="020B0004020202020204" pitchFamily="34" charset="0"/>
                <a:ea typeface="Aptos" panose="020B0004020202020204" pitchFamily="34" charset="0"/>
                <a:cs typeface="Times New Roman" panose="02020603050405020304" pitchFamily="18" charset="0"/>
              </a:rPr>
              <a:t>The table outlines an e</a:t>
            </a:r>
            <a:r>
              <a:rPr lang="en-US" sz="900" dirty="0">
                <a:effectLst/>
                <a:latin typeface="Aptos" panose="020B0004020202020204" pitchFamily="34" charset="0"/>
                <a:ea typeface="Aptos" panose="020B0004020202020204" pitchFamily="34" charset="0"/>
                <a:cs typeface="Times New Roman" panose="02020603050405020304" pitchFamily="18" charset="0"/>
              </a:rPr>
              <a:t>xample map of a standard business user journey at key moments (for the information worker role).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Note the key elements: the question, underlying feelings, micro-action, and desired outcome. This new user experience method has been specifically designed for Copilot for Microsoft 365 adoption or any experience that relies heavily on hands-on customizable experiences by the user. It complements the established best practices within the Microsoft 365 adoption framework.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first question of the business user might not always be directly spoken or expressed openly, resulting in feelings of curiosity and concern. Our goal in the first discussion with a business leader is to alleviate these concerns and replace them with understanding. You may have different micro-actions in your organization, but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the overall methodology is designed to address the underlying feelings which will impact the behavior of our user communities, stakeholders, and ourselves. </a:t>
            </a:r>
          </a:p>
          <a:p>
            <a:pPr marL="0" marR="0">
              <a:lnSpc>
                <a:spcPct val="115000"/>
              </a:lnSpc>
              <a:spcBef>
                <a:spcPts val="0"/>
              </a:spcBef>
              <a:spcAft>
                <a:spcPts val="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should always keep in mind that every time we interact with our users, we are not only helping them learn a new skill,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but also building trust between ourselves and our users, and between our users and the new experience.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As </a:t>
            </a:r>
            <a:r>
              <a:rPr lang="en-US" sz="180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a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User Experience Professional or Adoption Manager</a:t>
            </a:r>
            <a:r>
              <a:rPr lang="en-US" sz="180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trust is to be valued above all corporate standardized messaging. We must genuinely put our users’ trust first if we want to support them on this journey and make up for the </a:t>
            </a:r>
            <a:r>
              <a:rPr lang="en-US" sz="1800" kern="0" dirty="0">
                <a:effectLst/>
                <a:latin typeface="Aptos" panose="020B0004020202020204" pitchFamily="34" charset="0"/>
                <a:ea typeface="MS Mincho" panose="02020609040205080304" pitchFamily="49" charset="-128"/>
                <a:cs typeface="Arial" panose="020B0604020202020204" pitchFamily="34" charset="0"/>
              </a:rPr>
              <a:t>technology failures in their past. That is how we will get the most from AI and all it offers to our organization.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5058368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ea typeface="Times New Roman" panose="02020603050405020304" pitchFamily="18" charset="0"/>
                <a:cs typeface="Times New Roman" panose="02020603050405020304" pitchFamily="18" charset="0"/>
              </a:rPr>
              <a:t>Create a Viva Engage community or Teams channel to for best practices, success stories, tips, and tricks to create buzz and interest.</a:t>
            </a:r>
            <a:endParaRPr lang="en-US" kern="100" dirty="0">
              <a:effectLst/>
              <a:highlight>
                <a:srgbClr val="FFFFFF"/>
              </a:highligh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ea typeface="Times New Roman" panose="02020603050405020304" pitchFamily="18" charset="0"/>
                <a:cs typeface="Times New Roman" panose="02020603050405020304" pitchFamily="18" charset="0"/>
              </a:rPr>
              <a:t>Share success stories showing how people are using Copilot in innovative and impactful ways.</a:t>
            </a:r>
            <a:endParaRPr lang="en-US" kern="100" dirty="0">
              <a:effectLst/>
              <a:highlight>
                <a:srgbClr val="FFFFFF"/>
              </a:highligh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ea typeface="Times New Roman" panose="02020603050405020304" pitchFamily="18" charset="0"/>
                <a:cs typeface="Times New Roman" panose="02020603050405020304" pitchFamily="18" charset="0"/>
              </a:rPr>
              <a:t>Periodically host additional engagement events like town hall meetings or lunch &amp; learns to drive end user engagement.</a:t>
            </a:r>
            <a:endParaRPr lang="en-US" kern="100" dirty="0">
              <a:effectLst/>
              <a:highlight>
                <a:srgbClr val="FFFFFF"/>
              </a:highligh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ea typeface="Times New Roman" panose="02020603050405020304" pitchFamily="18" charset="0"/>
                <a:cs typeface="Times New Roman" panose="02020603050405020304" pitchFamily="18" charset="0"/>
              </a:rPr>
              <a:t>Organize engaging challenges, such as mini hackathons, that inspire employees to brainstorm innovative uses for Copilot, and add some competitive flair through gamification by offering prizes or incentives.</a:t>
            </a:r>
            <a:endParaRPr lang="en-US" kern="100" dirty="0">
              <a:effectLst/>
              <a:highlight>
                <a:srgbClr val="FFFFFF"/>
              </a:highlight>
              <a:ea typeface="Aptos" panose="020B000402020202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9928755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0"/>
              </a:spcAft>
              <a:buClrTx/>
              <a:buSzTx/>
              <a:buFontTx/>
              <a:buNone/>
              <a:tabLst/>
              <a:defRPr/>
            </a:pPr>
            <a:r>
              <a:rPr lang="en-US" sz="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Use this time to review questions with learners.  Knowledge check questions allow learners to assess their knowledge and reinforce learning.  Be sure to provide relevant feedback explaining key  info related to the questions.</a:t>
            </a:r>
          </a:p>
          <a:p>
            <a:pPr marL="0" marR="0">
              <a:lnSpc>
                <a:spcPct val="115000"/>
              </a:lnSpc>
              <a:spcBef>
                <a:spcPts val="0"/>
              </a:spcBef>
              <a:spcAft>
                <a:spcPts val="0"/>
              </a:spcAft>
            </a:pPr>
            <a:endParaRPr lang="en-US" sz="800" kern="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0"/>
              </a:spcAft>
            </a:pPr>
            <a:r>
              <a:rPr lang="en-US" sz="800" kern="0" dirty="0">
                <a:effectLst/>
                <a:latin typeface="Arial" panose="020B0604020202020204" pitchFamily="34" charset="0"/>
                <a:ea typeface="Times New Roman" panose="02020603050405020304" pitchFamily="18" charset="0"/>
                <a:cs typeface="Arial" panose="020B0604020202020204" pitchFamily="34" charset="0"/>
              </a:rPr>
              <a:t>1. </a:t>
            </a:r>
            <a:r>
              <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What is the primary purpose of scheduling listening sessions and round tables?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0"/>
              </a:spcAft>
              <a:buFont typeface="+mj-lt"/>
              <a:buAutoNum type="alphaLcPeriod"/>
            </a:pPr>
            <a:r>
              <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To provide hands-on practice with the new technology.</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0"/>
              </a:spcAft>
              <a:buFont typeface="+mj-lt"/>
              <a:buAutoNum type="alphaLcPeriod"/>
            </a:pPr>
            <a:r>
              <a:rPr lang="en-US" sz="1200" b="1"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To gather a large amount of feedback on the new technology quickly. (correct answer)</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0"/>
              </a:spcAft>
              <a:buFont typeface="+mj-lt"/>
              <a:buAutoNum type="alphaLcPeriod"/>
            </a:pPr>
            <a:r>
              <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To facilitate smaller group discussions.</a:t>
            </a:r>
            <a:endParaRPr lang="en-US" sz="1200" kern="100" dirty="0">
              <a:solidFill>
                <a:schemeClr val="tx1"/>
              </a:solidFill>
              <a:effectLst/>
              <a:latin typeface="Aptos" panose="020B0004020202020204" pitchFamily="34" charset="0"/>
              <a:ea typeface="Times New Roman" panose="02020603050405020304" pitchFamily="18" charset="0"/>
              <a:cs typeface="Arial" panose="020B0604020202020204" pitchFamily="34" charset="0"/>
            </a:endParaRPr>
          </a:p>
          <a:p>
            <a:pPr marL="742950" marR="0" lvl="1" indent="-285750">
              <a:lnSpc>
                <a:spcPct val="115000"/>
              </a:lnSpc>
              <a:spcBef>
                <a:spcPts val="0"/>
              </a:spcBef>
              <a:spcAft>
                <a:spcPts val="0"/>
              </a:spcAft>
              <a:buFont typeface="+mj-lt"/>
              <a:buAutoNum type="alphaLcPeriod"/>
            </a:pPr>
            <a:endParaRPr lang="en-US" sz="1200" kern="100" dirty="0">
              <a:solidFill>
                <a:schemeClr val="tx1"/>
              </a:solidFill>
              <a:effectLst/>
              <a:latin typeface="Aptos" panose="020B0004020202020204" pitchFamily="34" charset="0"/>
              <a:ea typeface="Times New Roman" panose="02020603050405020304" pitchFamily="18" charset="0"/>
              <a:cs typeface="Arial" panose="020B0604020202020204" pitchFamily="34" charset="0"/>
            </a:endParaRPr>
          </a:p>
          <a:p>
            <a:pPr marL="457200" marR="0" lvl="1" indent="0">
              <a:lnSpc>
                <a:spcPct val="115000"/>
              </a:lnSpc>
              <a:spcBef>
                <a:spcPts val="0"/>
              </a:spcBef>
              <a:spcAft>
                <a:spcPts val="0"/>
              </a:spcAft>
              <a:buFont typeface="+mj-lt"/>
              <a:buNone/>
            </a:pPr>
            <a:r>
              <a:rPr lang="en-US" sz="1200" kern="100" dirty="0">
                <a:solidFill>
                  <a:schemeClr val="tx1"/>
                </a:solidFill>
                <a:effectLst/>
                <a:latin typeface="Aptos" panose="020B0004020202020204" pitchFamily="34" charset="0"/>
                <a:ea typeface="Times New Roman" panose="02020603050405020304" pitchFamily="18" charset="0"/>
                <a:cs typeface="Arial" panose="020B0604020202020204" pitchFamily="34" charset="0"/>
              </a:rPr>
              <a:t>2. </a:t>
            </a:r>
            <a:r>
              <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Why is it important to distribute surveys to track KPIs and end-user adoption of Copilot for Microsoft 365?</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200" b="1"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To gauge user satisfaction and identify necessary adjustments to the rollout plan. (correct answer)</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To increase the company's overall profit margins directly.</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To ensure that all users are always utilizing Copilot for Microsoft 365.</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endPar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0"/>
              </a:spcAft>
            </a:pPr>
            <a:r>
              <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3. What types of reports can be accessed in the Microsoft 365 admin center to understand how employees are using Microsoft 365 apps and services?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Customer satisfaction reports.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200" b="1"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Adoption score and usage reports. (correct answer)</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2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Financial performance reports.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algn="l"/>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7/25/2024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929477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marR="0" lvl="2" indent="0">
              <a:lnSpc>
                <a:spcPct val="115000"/>
              </a:lnSpc>
              <a:spcBef>
                <a:spcPts val="0"/>
              </a:spcBef>
              <a:spcAft>
                <a:spcPts val="0"/>
              </a:spcAft>
              <a:buFont typeface="+mj-lt"/>
              <a:buNone/>
            </a:pPr>
            <a:r>
              <a:rPr lang="en-US" sz="1200" kern="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4. What strategy is recommended to increase adoption of Copilot for Microsoft 365 over time?</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200" kern="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Limit access to Copilot to senior management only to ensure quality control.</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200" b="1" kern="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Use rewards and recognition to encourage changes in work behaviors towards Copilot. (correct answer)</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eriod"/>
            </a:pPr>
            <a:r>
              <a:rPr lang="en-US" sz="1200" kern="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Rely solely on automatic updates to introduce users to Copilot without any additional communication or training.</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algn="l"/>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7/25/2024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7460885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In this module, you’ll advance to the fourth and final phase, </a:t>
            </a:r>
            <a:r>
              <a:rPr lang="en-US" sz="1800" b="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Extend and Optimize,</a:t>
            </a:r>
            <a:r>
              <a:rPr lang="en-US" sz="180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of your adoption journey with Copilot for Microsoft 365</a:t>
            </a:r>
            <a:r>
              <a:rPr lang="en-US" sz="1800" strike="sngStrike">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This phase is geared toward capitalizing on the established foundation and expanding the capabilities of Copilot for Microsoft 365. This phase pushes the boundaries of the initial implementation by identifying and adapting to new high-value scenarios that can benefit from Copilot's features, broadening the impact across the organization. It involves enhancing business processes through the integration of Copilot Studio, plugins, and connectors, further automating and streamlining workflows. A significant emphasis is placed on driving productivity and innovation, not just within teams but across the entire organizational structure, fostering a culture of continuous improvement. Additionally, this phase entails a deep dive into understanding the unique opportunities within the business's custom lines, ensuring that the Copilot services are tailored to meet specific industry and company needs, thereby maximizing the return on investment and ensuring that the technology continues to evolve in alignment with the company's growth and strategy.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0221695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6391-CF72-4819-A415-DA165673F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F1D51-0B20-6925-5851-63001B39B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5B0D6-9198-40C4-9DFD-8F089B902598}"/>
              </a:ext>
            </a:extLst>
          </p:cNvPr>
          <p:cNvSpPr>
            <a:spLocks noGrp="1"/>
          </p:cNvSpPr>
          <p:nvPr>
            <p:ph type="body" idx="1"/>
          </p:nvPr>
        </p:nvSpPr>
        <p:spPr/>
        <p:txBody>
          <a:bodyPr/>
          <a:lstStyle/>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rPr>
              <a:t>Describe the three-part strategy to enhance Copilot for Microsoft 365.</a:t>
            </a:r>
            <a:endParaRPr lang="en-US" sz="18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rPr>
              <a:t>Design scenarios using the Modern Collaboration Architecture framework.</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Describe how Copilot Studio helps you customize Copilot for Microsoft 365. </a:t>
            </a:r>
          </a:p>
          <a:p>
            <a:endParaRPr lang="en-US" dirty="0"/>
          </a:p>
        </p:txBody>
      </p:sp>
      <p:sp>
        <p:nvSpPr>
          <p:cNvPr id="4" name="Header Placeholder 3">
            <a:extLst>
              <a:ext uri="{FF2B5EF4-FFF2-40B4-BE49-F238E27FC236}">
                <a16:creationId xmlns:a16="http://schemas.microsoft.com/office/drawing/2014/main" id="{AEC32FA4-C50B-33DF-7317-A9E2F8226399}"/>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3AB6F28F-DA66-1A20-22F1-4A6C0F6C973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6FFDB3-BEA1-6A46-E080-F5E861BA609A}"/>
              </a:ext>
            </a:extLst>
          </p:cNvPr>
          <p:cNvSpPr>
            <a:spLocks noGrp="1"/>
          </p:cNvSpPr>
          <p:nvPr>
            <p:ph type="dt" idx="12"/>
          </p:nvPr>
        </p:nvSpPr>
        <p:spPr/>
        <p:txBody>
          <a:bodyPr/>
          <a:lstStyle/>
          <a:p>
            <a:fld id="{C9F26854-F9AE-4E32-B2A5-59EE421C280D}" type="datetime8">
              <a:rPr lang="en-US" smtClean="0"/>
              <a:t>7/25/2024 3:11 PM</a:t>
            </a:fld>
            <a:endParaRPr lang="en-US" dirty="0"/>
          </a:p>
        </p:txBody>
      </p:sp>
      <p:sp>
        <p:nvSpPr>
          <p:cNvPr id="7" name="Slide Number Placeholder 6">
            <a:extLst>
              <a:ext uri="{FF2B5EF4-FFF2-40B4-BE49-F238E27FC236}">
                <a16:creationId xmlns:a16="http://schemas.microsoft.com/office/drawing/2014/main" id="{BA9CC276-7D4F-222B-BD70-5394FF4FC530}"/>
              </a:ext>
            </a:extLst>
          </p:cNvPr>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8745860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Arial" panose="020B0604020202020204" pitchFamily="34" charset="0"/>
              </a:rPr>
              <a:t>In this phase, we recommend following a 3-part strategy to enhance and broaden the use of Copilot for Microsoft 365. </a:t>
            </a:r>
          </a:p>
          <a:p>
            <a:pPr marL="342900" marR="0" lvl="0" indent="-342900">
              <a:lnSpc>
                <a:spcPct val="115000"/>
              </a:lnSpc>
              <a:spcBef>
                <a:spcPts val="0"/>
              </a:spcBef>
              <a:spcAft>
                <a:spcPts val="0"/>
              </a:spcAft>
              <a:buFont typeface="+mj-lt"/>
              <a:buAutoNum type="arabicPeriod"/>
            </a:pPr>
            <a:r>
              <a:rPr lang="en-US" sz="1200" b="1" kern="100">
                <a:effectLst/>
                <a:latin typeface="Aptos" panose="020B0004020202020204" pitchFamily="34" charset="0"/>
                <a:ea typeface="Aptos" panose="020B0004020202020204" pitchFamily="34" charset="0"/>
                <a:cs typeface="Arial" panose="020B0604020202020204" pitchFamily="34" charset="0"/>
              </a:rPr>
              <a:t>Explore</a:t>
            </a:r>
            <a:r>
              <a:rPr lang="en-US" sz="1200" kern="100">
                <a:effectLst/>
                <a:latin typeface="Aptos" panose="020B0004020202020204" pitchFamily="34" charset="0"/>
                <a:ea typeface="Aptos" panose="020B0004020202020204" pitchFamily="34" charset="0"/>
                <a:cs typeface="Arial" panose="020B0604020202020204" pitchFamily="34" charset="0"/>
              </a:rPr>
              <a:t> – Identify new high value scenarios. </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Gather data from service health reviews</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Prioritize via AI Council and leadership engagement</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Skill/acquire talent for extensibility opportunities</a:t>
            </a:r>
          </a:p>
          <a:p>
            <a:pPr marL="342900" marR="0" lvl="0" indent="-342900">
              <a:lnSpc>
                <a:spcPct val="115000"/>
              </a:lnSpc>
              <a:spcBef>
                <a:spcPts val="0"/>
              </a:spcBef>
              <a:spcAft>
                <a:spcPts val="0"/>
              </a:spcAft>
              <a:buFont typeface="+mj-lt"/>
              <a:buAutoNum type="arabicPeriod"/>
            </a:pPr>
            <a:r>
              <a:rPr lang="en-US" sz="1200" b="1" kern="100">
                <a:effectLst/>
                <a:latin typeface="Aptos" panose="020B0004020202020204" pitchFamily="34" charset="0"/>
                <a:ea typeface="Aptos" panose="020B0004020202020204" pitchFamily="34" charset="0"/>
                <a:cs typeface="Arial" panose="020B0604020202020204" pitchFamily="34" charset="0"/>
              </a:rPr>
              <a:t>Expand</a:t>
            </a:r>
            <a:r>
              <a:rPr lang="en-US" sz="1200" kern="100">
                <a:effectLst/>
                <a:latin typeface="Aptos" panose="020B0004020202020204" pitchFamily="34" charset="0"/>
                <a:ea typeface="Aptos" panose="020B0004020202020204" pitchFamily="34" charset="0"/>
                <a:cs typeface="Arial" panose="020B0604020202020204" pitchFamily="34" charset="0"/>
              </a:rPr>
              <a:t> – Understand Copilot Studio capabilities </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Build, automate and administer copilots</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Select extensibility scenarios</a:t>
            </a:r>
          </a:p>
          <a:p>
            <a:pPr marL="342900" marR="0" lvl="0" indent="-342900">
              <a:lnSpc>
                <a:spcPct val="115000"/>
              </a:lnSpc>
              <a:spcBef>
                <a:spcPts val="0"/>
              </a:spcBef>
              <a:spcAft>
                <a:spcPts val="0"/>
              </a:spcAft>
              <a:buFont typeface="+mj-lt"/>
              <a:buAutoNum type="arabicPeriod"/>
            </a:pPr>
            <a:r>
              <a:rPr lang="en-US" sz="1200" b="1" kern="100">
                <a:effectLst/>
                <a:latin typeface="Aptos" panose="020B0004020202020204" pitchFamily="34" charset="0"/>
                <a:ea typeface="Aptos" panose="020B0004020202020204" pitchFamily="34" charset="0"/>
                <a:cs typeface="Arial" panose="020B0604020202020204" pitchFamily="34" charset="0"/>
              </a:rPr>
              <a:t>Extend </a:t>
            </a:r>
            <a:r>
              <a:rPr lang="en-US" sz="1200" kern="100">
                <a:effectLst/>
                <a:latin typeface="Aptos" panose="020B0004020202020204" pitchFamily="34" charset="0"/>
                <a:ea typeface="Aptos" panose="020B0004020202020204" pitchFamily="34" charset="0"/>
                <a:cs typeface="Arial" panose="020B0604020202020204" pitchFamily="34" charset="0"/>
              </a:rPr>
              <a:t>– Scale Copilot users and skills </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Extend throughout organization</a:t>
            </a:r>
          </a:p>
          <a:p>
            <a:pPr marL="742950" marR="0" lvl="1" indent="-285750">
              <a:lnSpc>
                <a:spcPct val="115000"/>
              </a:lnSpc>
              <a:spcBef>
                <a:spcPts val="0"/>
              </a:spcBef>
              <a:spcAft>
                <a:spcPts val="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Identify high value user cohorts for advanced skill building</a:t>
            </a:r>
          </a:p>
          <a:p>
            <a:pPr marL="742950" marR="0" lvl="1" indent="-285750">
              <a:lnSpc>
                <a:spcPct val="115000"/>
              </a:lnSpc>
              <a:spcBef>
                <a:spcPts val="0"/>
              </a:spcBef>
              <a:spcAft>
                <a:spcPts val="800"/>
              </a:spcAft>
              <a:buFont typeface="Symbol" panose="05050102010706020507" pitchFamily="18" charset="2"/>
              <a:buChar char=""/>
            </a:pPr>
            <a:r>
              <a:rPr lang="en-US" sz="1200" kern="100">
                <a:effectLst/>
                <a:latin typeface="Aptos" panose="020B0004020202020204" pitchFamily="34" charset="0"/>
                <a:ea typeface="Aptos" panose="020B0004020202020204" pitchFamily="34" charset="0"/>
                <a:cs typeface="Arial" panose="020B0604020202020204" pitchFamily="34" charset="0"/>
              </a:rPr>
              <a:t>Optimize usage patterns</a:t>
            </a:r>
          </a:p>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Arial" panose="020B0604020202020204" pitchFamily="34" charset="0"/>
              </a:rPr>
              <a:t>This strategy will ensure your organization makes the most of the Copilot platform by exploring new use cases, expanding knowledge and usage of its capabilities, and scaling the user base while optimizing how it's used. This is aimed at enhancing Copilot’s overall impact on the organization.</a:t>
            </a:r>
          </a:p>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83495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As you identify new high value scenarios consider designing them using the Modern Collaboration Architecture (MOCA) framework. The MOCA framework is an approach to Microsoft 365 adoption that places people at the center of technology implementation.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3"/>
              </a:rPr>
              <a:t>The framework encourages organizations to think differently about technology introduction, focusing on individual needs and day-to-day work impacts to harness people’s attention effectively</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rial" panose="020B0604020202020204" pitchFamily="34" charset="0"/>
              </a:rPr>
              <a:t>To learn more about MOCA visit, </a:t>
            </a:r>
            <a:r>
              <a:rPr lang="en-US" sz="18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4"/>
              </a:rPr>
              <a:t>Enabling Modern Collaboration – Microsoft Adoption</a:t>
            </a:r>
            <a:r>
              <a:rPr lang="en-US" sz="1800" u="sng" dirty="0">
                <a:solidFill>
                  <a:srgbClr val="467886"/>
                </a:solidFill>
                <a:effectLst/>
                <a:latin typeface="Aptos" panose="020B0004020202020204" pitchFamily="34" charset="0"/>
                <a:ea typeface="Aptos" panose="020B0004020202020204" pitchFamily="34" charset="0"/>
                <a:cs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7A2F43AC-C579-4519-988E-910819434F4E}" type="slidenum">
              <a:rPr lang="en-US" smtClean="0"/>
              <a:t>79</a:t>
            </a:fld>
            <a:endParaRPr lang="en-US"/>
          </a:p>
        </p:txBody>
      </p:sp>
    </p:spTree>
    <p:extLst>
      <p:ext uri="{BB962C8B-B14F-4D97-AF65-F5344CB8AC3E}">
        <p14:creationId xmlns:p14="http://schemas.microsoft.com/office/powerpoint/2010/main" val="4196144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As your teams begin to master using Copilot, they’ll likely see opportunities to refine what it generates and find new ways to reengineer processes across your business. Copilot can help you explore those possibilities with a built-in extensibility tool: Microsoft Copilot Studio. It’s included with your subscription to help you to customize Copilot to your organization’s unique needs with plugins.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Copilot Studio is a low-code tool that enables you to: </a:t>
            </a: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Arial" panose="020B0604020202020204" pitchFamily="34" charset="0"/>
              </a:rPr>
              <a:t>Connect Copilot to your data everywhere.</a:t>
            </a:r>
            <a:r>
              <a:rPr lang="en-US" sz="1800" kern="100" dirty="0">
                <a:effectLst/>
                <a:latin typeface="Aptos" panose="020B0004020202020204" pitchFamily="34" charset="0"/>
                <a:ea typeface="Aptos" panose="020B0004020202020204" pitchFamily="34" charset="0"/>
                <a:cs typeface="Arial" panose="020B0604020202020204" pitchFamily="34" charset="0"/>
              </a:rPr>
              <a:t> Copilot Studio comes with more than 1,200 connectors, which can be used to build plugins for Copilot. This allows it to tap into data outside Microsoft 365 and the Microsoft Graph. Connect Copilot to your other systems of record— including databases, custom backends, and even on-premises legacy systems. Consider those that are core to your business, such as customer relationship management, enterprise resource planning, finance, or human resources. It can also connect to your custom line-of-business solutions and non-Microsoft systems such as Adobe, SAP, SharePoint, Google Cloud Platform, Oracle, Salesforce, SQL, Slack, or Zendesk—plus all Azure data services. </a:t>
            </a:r>
          </a:p>
          <a:p>
            <a:pPr marL="342900" marR="0" lvl="0" indent="-342900">
              <a:lnSpc>
                <a:spcPct val="115000"/>
              </a:lnSpc>
              <a:spcBef>
                <a:spcPts val="0"/>
              </a:spcBef>
              <a:spcAft>
                <a:spcPts val="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Arial" panose="020B0604020202020204" pitchFamily="34" charset="0"/>
              </a:rPr>
              <a:t>Customize Copilot to your unique business needs and workflows.</a:t>
            </a:r>
            <a:r>
              <a:rPr lang="en-US" sz="1800" kern="100" dirty="0">
                <a:effectLst/>
                <a:latin typeface="Aptos" panose="020B0004020202020204" pitchFamily="34" charset="0"/>
                <a:ea typeface="Aptos" panose="020B0004020202020204" pitchFamily="34" charset="0"/>
                <a:cs typeface="Arial" panose="020B0604020202020204" pitchFamily="34" charset="0"/>
              </a:rPr>
              <a:t> Once Copilot is connected to your data and apps, extend it to your business processes and the systems you use every day. With Microsoft Power Automate capabilities in Copilot Studio, you can create ways for Copilot to help with functions such as expense management, HR onboarding, and IT management. Copilot Studio is also where you can design plugins for tailored responses within Copilot. These custom copilot chats could be for nuanced topics such as legal requests, sensitive HR subjects, or finance and compliance inquiries. For example, if you were to give Copilot access to your travel policy in SharePoint and your ongoing expense budgets in SAP, it could give an accurate, self-service answer to an employee question such as, “How much of my team’s travel budget is left in this quarter?” </a:t>
            </a:r>
          </a:p>
          <a:p>
            <a:pPr marL="342900" marR="0" lvl="0" indent="-342900">
              <a:lnSpc>
                <a:spcPct val="115000"/>
              </a:lnSpc>
              <a:spcBef>
                <a:spcPts val="0"/>
              </a:spcBef>
              <a:spcAft>
                <a:spcPts val="80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Arial" panose="020B0604020202020204" pitchFamily="34" charset="0"/>
              </a:rPr>
              <a:t>Control and manage customizations easily.</a:t>
            </a:r>
            <a:r>
              <a:rPr lang="en-US" sz="1800" kern="100" dirty="0">
                <a:effectLst/>
                <a:latin typeface="Aptos" panose="020B0004020202020204" pitchFamily="34" charset="0"/>
                <a:ea typeface="Aptos" panose="020B0004020202020204" pitchFamily="34" charset="0"/>
                <a:cs typeface="Arial" panose="020B0604020202020204" pitchFamily="34" charset="0"/>
              </a:rPr>
              <a:t> Your organization only needs to build customizations once. Once built, plugins can be centrally managed by IT and secured with the right access, user controls, and analytics. IT remains in control.</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panose="020B0604020202020204" pitchFamily="34" charset="0"/>
              </a:rPr>
              <a:t>An example of customizing Copilot for Microsoft 365 with Copilot Studio: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Copilot answers based on your enterprise data but cannot natively answer other queries.</a:t>
            </a:r>
            <a:r>
              <a:rPr lang="en-US" sz="1800" kern="100" dirty="0">
                <a:solidFill>
                  <a:srgbClr val="0D0D0D"/>
                </a:solidFill>
                <a:effectLst/>
                <a:highlight>
                  <a:srgbClr val="FFFFFF"/>
                </a:highlight>
                <a:latin typeface="Segoe UI" panose="020B0502040204020203"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Improve Copilot's ability to understand and respond to a broader range of queries and perform more complex tasks. </a:t>
            </a:r>
          </a:p>
          <a:p>
            <a:pPr marL="342900" marR="0" lvl="0" indent="-342900">
              <a:lnSpc>
                <a:spcPct val="115000"/>
              </a:lnSpc>
              <a:spcBef>
                <a:spcPts val="0"/>
              </a:spcBef>
              <a:spcAft>
                <a:spcPts val="0"/>
              </a:spcAft>
              <a:buFont typeface="+mj-lt"/>
              <a:buAutoNum type="arabicPeriod"/>
            </a:pPr>
            <a:r>
              <a:rPr lang="en-US" sz="1800" b="1" kern="100" dirty="0">
                <a:effectLst/>
                <a:latin typeface="Aptos" panose="020B0004020202020204" pitchFamily="34" charset="0"/>
                <a:ea typeface="Aptos" panose="020B0004020202020204" pitchFamily="34" charset="0"/>
                <a:cs typeface="Arial" panose="020B0604020202020204" pitchFamily="34" charset="0"/>
              </a:rPr>
              <a:t>Extended in Copilot Studio</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Add reusable AI plugins </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(based on pre-built/custom connectors, AI prompts, and Power Automate flows) or build Conversational Plugins.</a:t>
            </a:r>
          </a:p>
          <a:p>
            <a:pPr marL="342900" marR="0" lvl="0" indent="-342900">
              <a:lnSpc>
                <a:spcPct val="115000"/>
              </a:lnSpc>
              <a:spcBef>
                <a:spcPts val="0"/>
              </a:spcBef>
              <a:spcAft>
                <a:spcPts val="0"/>
              </a:spcAft>
              <a:buFont typeface="+mj-lt"/>
              <a:buAutoNum type="arabicPeriod"/>
            </a:pPr>
            <a:r>
              <a:rPr lang="en-US" sz="1800" b="1" kern="100" dirty="0">
                <a:effectLst/>
                <a:latin typeface="Aptos" panose="020B0004020202020204" pitchFamily="34" charset="0"/>
                <a:ea typeface="Aptos" panose="020B0004020202020204" pitchFamily="34" charset="0"/>
                <a:cs typeface="Arial" panose="020B0604020202020204" pitchFamily="34" charset="0"/>
              </a:rPr>
              <a:t>Build a Conversational Plugin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Use the state-of-the-art dialog builder. Using 1000s of connectors, combine multiple data sources and manipulate data.</a:t>
            </a:r>
          </a:p>
          <a:p>
            <a:pPr marL="342900" marR="0" lvl="0" indent="-342900">
              <a:lnSpc>
                <a:spcPct val="115000"/>
              </a:lnSpc>
              <a:spcBef>
                <a:spcPts val="0"/>
              </a:spcBef>
              <a:spcAft>
                <a:spcPts val="0"/>
              </a:spcAft>
              <a:buFont typeface="+mj-lt"/>
              <a:buAutoNum type="arabicPeriod"/>
            </a:pPr>
            <a:r>
              <a:rPr lang="en-US" sz="1800" b="1" kern="100" dirty="0">
                <a:effectLst/>
                <a:latin typeface="Aptos" panose="020B0004020202020204" pitchFamily="34" charset="0"/>
                <a:ea typeface="Aptos" panose="020B0004020202020204" pitchFamily="34" charset="0"/>
                <a:cs typeface="Arial" panose="020B0604020202020204" pitchFamily="34" charset="0"/>
              </a:rPr>
              <a:t>Publish back to Microsoft Copilot </a:t>
            </a:r>
            <a:r>
              <a:rPr lang="en-US" sz="1800" kern="100" dirty="0">
                <a:effectLst/>
                <a:latin typeface="Aptos" panose="020B0004020202020204" pitchFamily="34" charset="0"/>
                <a:ea typeface="Aptos" panose="020B0004020202020204" pitchFamily="34" charset="0"/>
                <a:cs typeface="Arial" panose="020B0604020202020204" pitchFamily="34" charset="0"/>
              </a:rPr>
              <a:t>– Publish and enable your new plugin in Microsoft Copilot in minutes.</a:t>
            </a:r>
          </a:p>
          <a:p>
            <a:pPr marL="342900" marR="0" lvl="0" indent="-342900">
              <a:lnSpc>
                <a:spcPct val="115000"/>
              </a:lnSpc>
              <a:spcBef>
                <a:spcPts val="0"/>
              </a:spcBef>
              <a:spcAft>
                <a:spcPts val="800"/>
              </a:spcAft>
              <a:buFont typeface="+mj-lt"/>
              <a:buAutoNum type="arabicPeriod"/>
            </a:pPr>
            <a:r>
              <a:rPr lang="en-US" sz="1800" b="1" kern="100" dirty="0">
                <a:effectLst/>
                <a:latin typeface="Aptos" panose="020B0004020202020204" pitchFamily="34" charset="0"/>
                <a:ea typeface="Aptos" panose="020B0004020202020204" pitchFamily="34" charset="0"/>
                <a:cs typeface="Arial" panose="020B0604020202020204" pitchFamily="34" charset="0"/>
              </a:rPr>
              <a:t>Ask again</a:t>
            </a:r>
            <a:r>
              <a:rPr lang="en-US" sz="1800" kern="100" dirty="0">
                <a:effectLst/>
                <a:latin typeface="Aptos" panose="020B0004020202020204" pitchFamily="34" charset="0"/>
                <a:ea typeface="Aptos" panose="020B0004020202020204" pitchFamily="34" charset="0"/>
                <a:cs typeface="Arial" panose="020B0604020202020204" pitchFamily="34" charset="0"/>
              </a:rPr>
              <a:t> – Microsoft Copilot is now instantly capable of handling the previously unanswered query.</a:t>
            </a:r>
          </a:p>
          <a:p>
            <a:pPr marL="0" marR="0">
              <a:lnSpc>
                <a:spcPct val="115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panose="020B0604020202020204" pitchFamily="34" charset="0"/>
              </a:rPr>
              <a:t>Build your own copilots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If you’re interested in building your own custom copilots to provide generative AI experiences that Copilot for Microsoft 365 isn’t designed for, there’s a separate Copilot Studio license available. With it, you can embed a conversational copilot into your website to serve customers, build a copilot to assist employees with HR or IT inquiries on a SharePoint page, or even create copilots for frontline workers who don’t use Microsoft 365. And those are just a few possibilities.</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rPr>
              <a:t>To dive deeper with Copilot Studio and creating copilots, take the course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3"/>
              </a:rPr>
              <a:t>Create copilots with Microsoft Copilot Studio - Training | Microsoft Learn</a:t>
            </a:r>
            <a:r>
              <a:rPr lang="en-US" sz="1800" kern="100" dirty="0">
                <a:effectLst/>
                <a:latin typeface="Aptos" panose="020B0004020202020204" pitchFamily="34" charset="0"/>
                <a:ea typeface="Aptos" panose="020B0004020202020204" pitchFamily="34" charset="0"/>
                <a:cs typeface="Arial" panose="020B0604020202020204" pitchFamily="34" charset="0"/>
              </a:rPr>
              <a:t> and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4"/>
              </a:rPr>
              <a:t>Extend and manage Microsoft Copilot Studio copilots - Training | Microsoft Learn</a:t>
            </a: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9799967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0"/>
              </a:spcAft>
              <a:buClrTx/>
              <a:buSzTx/>
              <a:buFontTx/>
              <a:buNone/>
              <a:tabLst/>
              <a:defRPr/>
            </a:pPr>
            <a:r>
              <a:rPr lang="en-US" sz="1800" dirty="0">
                <a:solidFill>
                  <a:srgbClr val="161616"/>
                </a:solidFill>
                <a:effectLst/>
                <a:latin typeface="Aptos" panose="020B0004020202020204" pitchFamily="34" charset="0"/>
                <a:ea typeface="Times New Roman" panose="02020603050405020304" pitchFamily="18" charset="0"/>
                <a:cs typeface="Segoe UI" panose="020B0502040204020203" pitchFamily="34" charset="0"/>
              </a:rPr>
              <a:t>Use this time to review questions with learners.  Knowledge check questions allow learners to assess their knowledge and reinforce learning.  Be sure to provide relevant feedback explaining key  info related to the questions.</a:t>
            </a:r>
          </a:p>
          <a:p>
            <a:pPr marL="0" marR="0">
              <a:lnSpc>
                <a:spcPct val="115000"/>
              </a:lnSpc>
              <a:spcBef>
                <a:spcPts val="0"/>
              </a:spcBef>
              <a:spcAft>
                <a:spcPts val="0"/>
              </a:spcAft>
            </a:pPr>
            <a:endParaRPr lang="en-US" sz="1800" kern="100" dirty="0">
              <a:solidFill>
                <a:srgbClr val="161616"/>
              </a:solidFill>
              <a:effectLst/>
              <a:latin typeface="Segoe UI" panose="020B0502040204020203"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100" dirty="0">
                <a:solidFill>
                  <a:srgbClr val="161616"/>
                </a:solidFill>
                <a:effectLst/>
                <a:latin typeface="Segoe UI" panose="020B0502040204020203" pitchFamily="34" charset="0"/>
                <a:ea typeface="Aptos" panose="020B0004020202020204" pitchFamily="34" charset="0"/>
                <a:cs typeface="Arial" panose="020B0604020202020204" pitchFamily="34" charset="0"/>
              </a:rPr>
              <a:t>1. Which stage of the 3-part strategy involves identifying high-value user cohorts for advanced skill-building?</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Explore (Incorrect. The 'Explore' stage is about identifying new high-value scenarios, not user cohorts.)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Expand (Incorrect. The 'Expand' stage is about understanding and applying Copilot Studio's capabilities.)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b="1"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Extend (Correct. The 'Extend' stage is where you scale Copilot users and skills, including identifying high-value user cohorts for more advanced training.)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457200" marR="0">
              <a:lnSpc>
                <a:spcPct val="115000"/>
              </a:lnSpc>
              <a:spcBef>
                <a:spcPts val="0"/>
              </a:spcBef>
              <a:spcAft>
                <a:spcPts val="0"/>
              </a:spcAft>
            </a:pPr>
            <a:r>
              <a:rPr lang="en-US" sz="1800" b="1"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Bef>
                <a:spcPts val="0"/>
              </a:spcBef>
              <a:spcAft>
                <a:spcPts val="0"/>
              </a:spcAft>
              <a:buFont typeface="+mj-lt"/>
              <a:buNone/>
            </a:pPr>
            <a:r>
              <a:rPr lang="en-US" sz="18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2. Which framework can you use to design high value scenarios for Microsoft 365 adoption that focuses on individual needs and daily work impact?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b="1"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The Modern Collaboration Architecture (MOCA) Framework (Correct. The MOCA framework is recommended for designing high-value scenarios with a people-centered approach in Microsoft 365 adoption.)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The Digital Transformation Structure (Incorrect. This is not the framework is not recommended for designing high-value scenarios.)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The Technology-Centered Implementation System (Incorrect. This is not the framework is not recommended for designing high-value scenarios.)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514350" marR="0">
              <a:lnSpc>
                <a:spcPct val="115000"/>
              </a:lnSpc>
              <a:spcBef>
                <a:spcPts val="0"/>
              </a:spcBef>
              <a:spcAft>
                <a:spcPts val="0"/>
              </a:spcAft>
            </a:pPr>
            <a:r>
              <a:rPr lang="en-US" sz="18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Bef>
                <a:spcPts val="0"/>
              </a:spcBef>
              <a:spcAft>
                <a:spcPts val="0"/>
              </a:spcAft>
              <a:buFont typeface="+mj-lt"/>
              <a:buNone/>
            </a:pPr>
            <a:r>
              <a:rPr lang="en-US" sz="18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3. What does Copilot Studio enable you to do with Copilot for Microsoft 365?</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b="1"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Customize Copilot by connecting it to a wide range of data sources and systems with over 1,200 connectors.</a:t>
            </a:r>
            <a:r>
              <a:rPr lang="en-US" sz="1800" b="1" kern="100" dirty="0">
                <a:solidFill>
                  <a:srgbClr val="0D0D0D"/>
                </a:solidFill>
                <a:effectLst/>
                <a:highlight>
                  <a:srgbClr val="FFFFFF"/>
                </a:highlight>
                <a:latin typeface="Segoe UI" panose="020B0502040204020203" pitchFamily="34" charset="0"/>
                <a:ea typeface="Aptos" panose="020B0004020202020204" pitchFamily="34" charset="0"/>
                <a:cs typeface="Arial" panose="020B0604020202020204" pitchFamily="34" charset="0"/>
              </a:rPr>
              <a:t> (</a:t>
            </a:r>
            <a:r>
              <a:rPr lang="en-US" sz="1800" b="1"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Correct. Copilot Studio provides more than 1,200 connectors for building plugins, allowing Copilot to access and integrate with a wide array of data sources, including external systems and on-premises legacy systems, making it highly customizable to fit unique business needs and workflows.)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Limit Copilot's functionality to predefined settings without any customization options. (Incorrect. Copilot Studio enables customization of Copilot to an organization's unique needs with plugins, which does not limit functionality but rather expands it.)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Font typeface="+mj-lt"/>
              <a:buAutoNum type="alphaLcParenR"/>
            </a:pPr>
            <a:r>
              <a:rPr lang="en-US" sz="18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Require extensive coding knowledge to create any form of customization for Copilot. (I</a:t>
            </a:r>
            <a:r>
              <a:rPr lang="en-US" sz="1800" kern="100" dirty="0">
                <a:solidFill>
                  <a:srgbClr val="0D0D0D"/>
                </a:solidFill>
                <a:effectLst/>
                <a:highlight>
                  <a:srgbClr val="FFFFFF"/>
                </a:highlight>
                <a:latin typeface="Segoe UI" panose="020B0502040204020203" pitchFamily="34" charset="0"/>
                <a:ea typeface="Aptos" panose="020B0004020202020204" pitchFamily="34" charset="0"/>
                <a:cs typeface="Arial" panose="020B0604020202020204" pitchFamily="34" charset="0"/>
              </a:rPr>
              <a:t>ncorrect. Copilot Studio is described as a low-code tool, which means it is designed to enable customization without requiring extensive coding knowledge, making it accessible for a broader range of users.)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7/25/2024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25889458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Now that you’ve completed this module, you should be able to:</a:t>
            </a: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rPr>
              <a:t>Describe the three-part strategy to enhance Copilot for Microsoft 365. </a:t>
            </a:r>
            <a:endParaRPr lang="en-US" sz="18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rPr>
              <a:t>Design scenarios using the Modern Collaboration Architecture framework.</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Describe how Copilot Studio helps you customize Copilot for Microsoft 365.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7/25/2024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60064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04B96-D637-717A-ECB1-5C2DC512B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700E8-8D4E-D0A9-B17C-203F5E87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C4972-068E-45EA-9E3B-B580BC2B131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100">
                <a:effectLst/>
                <a:latin typeface="Aptos" panose="020B0004020202020204" pitchFamily="34" charset="0"/>
                <a:ea typeface="Aptos" panose="020B0004020202020204" pitchFamily="34" charset="0"/>
                <a:cs typeface="Arial" panose="020B0604020202020204" pitchFamily="34" charset="0"/>
              </a:rPr>
              <a:t>At Microsoft, we understand </a:t>
            </a:r>
            <a:r>
              <a:rPr lang="en-NZ" sz="1800" kern="100">
                <a:effectLst/>
                <a:latin typeface="Aptos" panose="020B0004020202020204" pitchFamily="34" charset="0"/>
                <a:ea typeface="Aptos" panose="020B0004020202020204" pitchFamily="34" charset="0"/>
                <a:cs typeface="Arial" panose="020B0604020202020204" pitchFamily="34" charset="0"/>
              </a:rPr>
              <a:t>that adopting new technology involves change, and change can be daunting even for the most innovative, cutting-edge organizations. That’s why we created the</a:t>
            </a:r>
            <a:r>
              <a:rPr lang="en-NZ" sz="1800" b="1" kern="100">
                <a:effectLst/>
                <a:latin typeface="Aptos" panose="020B0004020202020204" pitchFamily="34" charset="0"/>
                <a:ea typeface="Aptos" panose="020B0004020202020204" pitchFamily="34" charset="0"/>
                <a:cs typeface="Arial" panose="020B0604020202020204" pitchFamily="34" charset="0"/>
              </a:rPr>
              <a:t> Copilot for Microsoft 365 User Enablement framework. </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NZ" sz="1800" b="1" kern="100">
                <a:effectLst/>
                <a:latin typeface="Aptos" panose="020B0004020202020204" pitchFamily="34" charset="0"/>
                <a:ea typeface="Aptos" panose="020B0004020202020204" pitchFamily="34" charset="0"/>
                <a:cs typeface="Arial" panose="020B0604020202020204" pitchFamily="34" charset="0"/>
              </a:rPr>
              <a:t> </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NZ" sz="1800" kern="100">
                <a:effectLst/>
                <a:latin typeface="Aptos" panose="020B0004020202020204" pitchFamily="34" charset="0"/>
                <a:ea typeface="Aptos" panose="020B0004020202020204" pitchFamily="34" charset="0"/>
                <a:cs typeface="Arial" panose="020B0604020202020204" pitchFamily="34" charset="0"/>
              </a:rPr>
              <a:t>From our research and real-world experience, we’ve created t</a:t>
            </a:r>
            <a:r>
              <a:rPr lang="en-US" sz="1800" kern="100">
                <a:effectLst/>
                <a:latin typeface="Aptos" panose="020B0004020202020204" pitchFamily="34" charset="0"/>
                <a:ea typeface="Aptos" panose="020B0004020202020204" pitchFamily="34" charset="0"/>
                <a:cs typeface="Arial" panose="020B0604020202020204" pitchFamily="34" charset="0"/>
              </a:rPr>
              <a:t>his easy-to-follow framework to </a:t>
            </a:r>
            <a:r>
              <a:rPr lang="en-NZ" sz="1800" kern="100">
                <a:effectLst/>
                <a:latin typeface="Aptos" panose="020B0004020202020204" pitchFamily="34" charset="0"/>
                <a:ea typeface="Aptos" panose="020B0004020202020204" pitchFamily="34" charset="0"/>
                <a:cs typeface="Arial" panose="020B0604020202020204" pitchFamily="34" charset="0"/>
              </a:rPr>
              <a:t>guide you and your teams, step-by-step, through the roll out of Copilot for Microsoft 365 and drive continuous impact across your organization. The insights we share come from our shared learnings from the implementation of other emerging technologies, our most successful customers, and User Enablement experts from around the world. </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kern="100">
                <a:effectLst/>
                <a:latin typeface="Aptos" panose="020B0004020202020204" pitchFamily="34" charset="0"/>
                <a:ea typeface="Aptos" panose="020B0004020202020204" pitchFamily="34" charset="0"/>
                <a:cs typeface="Arial" panose="020B0604020202020204" pitchFamily="34" charset="0"/>
              </a:rPr>
              <a:t>Copilot for Microsoft 365 Implementation</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a:effectLst/>
                <a:latin typeface="Aptos" panose="020B0004020202020204" pitchFamily="34" charset="0"/>
                <a:ea typeface="Aptos" panose="020B0004020202020204" pitchFamily="34" charset="0"/>
                <a:cs typeface="Arial" panose="020B0604020202020204" pitchFamily="34" charset="0"/>
              </a:rPr>
              <a:t>The Copilot for Microsoft 365 implementation process, which is steered by leadership. For a successful launch, it’s essential to establish sponsors, scenarios, and security measures at the beginning. The implementation progresses through two pivotal workstreams: user enablement and technical readiness, which proceed in parallel and support each other during the rollout. Within the user enablement workstream, the Copilot for Microsoft 365 User Enablement framework is introduced. </a:t>
            </a:r>
          </a:p>
        </p:txBody>
      </p:sp>
      <p:sp>
        <p:nvSpPr>
          <p:cNvPr id="4" name="Slide Number Placeholder 3">
            <a:extLst>
              <a:ext uri="{FF2B5EF4-FFF2-40B4-BE49-F238E27FC236}">
                <a16:creationId xmlns:a16="http://schemas.microsoft.com/office/drawing/2014/main" id="{1E7B3CA0-DEC4-7D64-B68E-773F3F1B2A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7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04B96-D637-717A-ECB1-5C2DC512B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700E8-8D4E-D0A9-B17C-203F5E87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C4972-068E-45EA-9E3B-B580BC2B131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US" sz="1800" kern="100">
                <a:effectLst/>
                <a:latin typeface="Aptos" panose="020B0004020202020204" pitchFamily="34" charset="0"/>
                <a:ea typeface="Aptos" panose="020B0004020202020204" pitchFamily="34" charset="0"/>
                <a:cs typeface="Arial" panose="020B0604020202020204" pitchFamily="34" charset="0"/>
              </a:rPr>
              <a:t>At Microsoft, we understand </a:t>
            </a:r>
            <a:r>
              <a:rPr lang="en-NZ" sz="1800" kern="100">
                <a:effectLst/>
                <a:latin typeface="Aptos" panose="020B0004020202020204" pitchFamily="34" charset="0"/>
                <a:ea typeface="Aptos" panose="020B0004020202020204" pitchFamily="34" charset="0"/>
                <a:cs typeface="Arial" panose="020B0604020202020204" pitchFamily="34" charset="0"/>
              </a:rPr>
              <a:t>that adopting new technology involves change, and change can be daunting even for the most innovative, cutting-edge organizations. That’s why we created the</a:t>
            </a:r>
            <a:r>
              <a:rPr lang="en-NZ" sz="1800" b="1" kern="100">
                <a:effectLst/>
                <a:latin typeface="Aptos" panose="020B0004020202020204" pitchFamily="34" charset="0"/>
                <a:ea typeface="Aptos" panose="020B0004020202020204" pitchFamily="34" charset="0"/>
                <a:cs typeface="Arial" panose="020B0604020202020204" pitchFamily="34" charset="0"/>
              </a:rPr>
              <a:t> Copilot for Microsoft 365 User Enablement framework. </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pPr>
            <a:r>
              <a:rPr lang="en-NZ" sz="1800" b="1" kern="100">
                <a:effectLst/>
                <a:latin typeface="Aptos" panose="020B0004020202020204" pitchFamily="34" charset="0"/>
                <a:ea typeface="Aptos" panose="020B0004020202020204" pitchFamily="34" charset="0"/>
                <a:cs typeface="Arial" panose="020B0604020202020204" pitchFamily="34" charset="0"/>
              </a:rPr>
              <a:t> </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NZ" sz="1800" kern="100">
                <a:effectLst/>
                <a:latin typeface="Aptos" panose="020B0004020202020204" pitchFamily="34" charset="0"/>
                <a:ea typeface="Aptos" panose="020B0004020202020204" pitchFamily="34" charset="0"/>
                <a:cs typeface="Arial" panose="020B0604020202020204" pitchFamily="34" charset="0"/>
              </a:rPr>
              <a:t>From our research and real-world experience, we’ve created t</a:t>
            </a:r>
            <a:r>
              <a:rPr lang="en-US" sz="1800" kern="100">
                <a:effectLst/>
                <a:latin typeface="Aptos" panose="020B0004020202020204" pitchFamily="34" charset="0"/>
                <a:ea typeface="Aptos" panose="020B0004020202020204" pitchFamily="34" charset="0"/>
                <a:cs typeface="Arial" panose="020B0604020202020204" pitchFamily="34" charset="0"/>
              </a:rPr>
              <a:t>his easy-to-follow framework to </a:t>
            </a:r>
            <a:r>
              <a:rPr lang="en-NZ" sz="1800" kern="100">
                <a:effectLst/>
                <a:latin typeface="Aptos" panose="020B0004020202020204" pitchFamily="34" charset="0"/>
                <a:ea typeface="Aptos" panose="020B0004020202020204" pitchFamily="34" charset="0"/>
                <a:cs typeface="Arial" panose="020B0604020202020204" pitchFamily="34" charset="0"/>
              </a:rPr>
              <a:t>guide you and your teams, step-by-step, through the roll out of Copilot for Microsoft 365 and drive continuous impact across your organization. The insights we share come from our shared learnings from the implementation of other emerging technologies, our most successful customers, and User Enablement experts from around the world. </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kern="100">
                <a:effectLst/>
                <a:latin typeface="Aptos" panose="020B0004020202020204" pitchFamily="34" charset="0"/>
                <a:ea typeface="Aptos" panose="020B0004020202020204" pitchFamily="34" charset="0"/>
                <a:cs typeface="Arial" panose="020B0604020202020204" pitchFamily="34" charset="0"/>
              </a:rPr>
              <a:t>Copilot for Microsoft 365 Implementation</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a:effectLst/>
                <a:latin typeface="Aptos" panose="020B0004020202020204" pitchFamily="34" charset="0"/>
                <a:ea typeface="Aptos" panose="020B0004020202020204" pitchFamily="34" charset="0"/>
                <a:cs typeface="Arial" panose="020B0604020202020204" pitchFamily="34" charset="0"/>
              </a:rPr>
              <a:t>The Copilot for Microsoft 365 implementation process, which is steered by leadership. For a successful launch, it’s essential to establish sponsors, scenarios, and security measures at the beginning. The implementation progresses through two pivotal workstreams: user enablement and technical readiness, which proceed in parallel and support each other during the rollout. Within the user enablement workstream, the Copilot for Microsoft 365 User Enablement framework is introduced.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00">
                <a:effectLst/>
                <a:latin typeface="Aptos" panose="020B0004020202020204" pitchFamily="34" charset="0"/>
                <a:ea typeface="Aptos" panose="020B0004020202020204" pitchFamily="34" charset="0"/>
                <a:cs typeface="Arial" panose="020B0604020202020204" pitchFamily="34" charset="0"/>
              </a:rPr>
              <a:t>The Copilot for Microsoft 365 User Enablement Framework is structured into four phases: Get Ready, Onboard &amp; Engage, Deliver Impact, and Extend &amp; Optimize, each containing key actions. In this course, we will delve into these actions, offering best practices and the necessary tools to build and implement a robust adoption plan. The following image illustrates the details of the user enablement framework.</a:t>
            </a:r>
          </a:p>
          <a:p>
            <a:endParaRPr lang="en-US"/>
          </a:p>
        </p:txBody>
      </p:sp>
      <p:sp>
        <p:nvSpPr>
          <p:cNvPr id="4" name="Slide Number Placeholder 3">
            <a:extLst>
              <a:ext uri="{FF2B5EF4-FFF2-40B4-BE49-F238E27FC236}">
                <a16:creationId xmlns:a16="http://schemas.microsoft.com/office/drawing/2014/main" id="{1E7B3CA0-DEC4-7D64-B68E-773F3F1B2A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313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6.jpeg"/><Relationship Id="rId4" Type="http://schemas.openxmlformats.org/officeDocument/2006/relationships/image" Target="../media/image26.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0.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27.jpeg"/><Relationship Id="rId4" Type="http://schemas.openxmlformats.org/officeDocument/2006/relationships/image" Target="../media/image20.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4.xml"/><Relationship Id="rId6" Type="http://schemas.openxmlformats.org/officeDocument/2006/relationships/image" Target="../media/image48.png"/><Relationship Id="rId5" Type="http://schemas.openxmlformats.org/officeDocument/2006/relationships/image" Target="../media/image4.emf"/><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9.jpeg"/><Relationship Id="rId1" Type="http://schemas.openxmlformats.org/officeDocument/2006/relationships/slideMaster" Target="../slideMasters/slideMaster4.xml"/><Relationship Id="rId4" Type="http://schemas.openxmlformats.org/officeDocument/2006/relationships/image" Target="../media/image50.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Master" Target="../slideMasters/slideMaster4.xml"/><Relationship Id="rId5" Type="http://schemas.openxmlformats.org/officeDocument/2006/relationships/image" Target="../media/image60.png"/><Relationship Id="rId4" Type="http://schemas.openxmlformats.org/officeDocument/2006/relationships/image" Target="../media/image59.png"/></Relationships>
</file>

<file path=ppt/slideLayouts/_rels/slideLayout19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Master" Target="../slideMasters/slideMaster4.xml"/><Relationship Id="rId6" Type="http://schemas.openxmlformats.org/officeDocument/2006/relationships/image" Target="../media/image60.png"/><Relationship Id="rId5" Type="http://schemas.openxmlformats.org/officeDocument/2006/relationships/image" Target="../media/image61.png"/><Relationship Id="rId4" Type="http://schemas.openxmlformats.org/officeDocument/2006/relationships/image" Target="../media/image59.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8.png"/><Relationship Id="rId1" Type="http://schemas.openxmlformats.org/officeDocument/2006/relationships/slideMaster" Target="../slideMasters/slideMaster4.xml"/><Relationship Id="rId4" Type="http://schemas.microsoft.com/office/2007/relationships/hdphoto" Target="../media/hdphoto4.wdp"/></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0.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90072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0607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3631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2071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832841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758894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521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1323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1026" name="Picture 2" descr="A black triangle on a white background&#10;&#10;Description automatically generated">
            <a:extLst>
              <a:ext uri="{FF2B5EF4-FFF2-40B4-BE49-F238E27FC236}">
                <a16:creationId xmlns:a16="http://schemas.microsoft.com/office/drawing/2014/main" id="{D34FB095-B792-8E28-D887-870C3ECB52A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11892" y="6232204"/>
            <a:ext cx="287452" cy="45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53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8779229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Click to edit Master text styles</a:t>
            </a:r>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989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4498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938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86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866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wo Column Content with Subheads 2">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1" y="1992313"/>
            <a:ext cx="3690937" cy="220510"/>
          </a:xfrm>
          <a:prstGeom prst="rect">
            <a:avLst/>
          </a:prstGeom>
        </p:spPr>
        <p:txBody>
          <a:bodyPr lIns="0" tIns="0" rIns="0" bIns="0"/>
          <a:lstStyle>
            <a:lvl1pPr marL="0" indent="0">
              <a:lnSpc>
                <a:spcPts val="1800"/>
              </a:lnSpc>
              <a:spcBef>
                <a:spcPts val="0"/>
              </a:spcBef>
              <a:spcAft>
                <a:spcPts val="600"/>
              </a:spcAft>
              <a:buFont typeface="Arial" panose="020B0604020202020204" pitchFamily="34" charset="0"/>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514562" y="1992313"/>
            <a:ext cx="3690937" cy="220510"/>
          </a:xfrm>
          <a:prstGeom prst="rect">
            <a:avLst/>
          </a:prstGeom>
        </p:spPr>
        <p:txBody>
          <a:bodyPr lIns="0" tIns="0" rIns="0" bIns="0"/>
          <a:lstStyle>
            <a:lvl1pPr marL="0" indent="0">
              <a:lnSpc>
                <a:spcPts val="1800"/>
              </a:lnSpc>
              <a:spcBef>
                <a:spcPts val="0"/>
              </a:spcBef>
              <a:spcAft>
                <a:spcPts val="600"/>
              </a:spcAft>
              <a:buFont typeface="Arial" panose="020B0604020202020204" pitchFamily="34" charset="0"/>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199" y="2300087"/>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514562" y="2300087"/>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1472976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9176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2346792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56714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37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38240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2951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288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1452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1958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204749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0786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50768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5995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20885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75014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07287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095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1592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172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371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76017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68854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1128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72290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540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721669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9069147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75950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55697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3520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7624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73487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34221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4772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73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84126602"/>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820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27939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312580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258680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156783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9175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932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27088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30225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42137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6908465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99332605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16584300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9823427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6878342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7085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45950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4224302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5764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75664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793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63608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36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3931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437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543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897390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2775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43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7401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descr="A close-up of a colorful spiral&#10;&#10;Description automatically generated">
            <a:extLst>
              <a:ext uri="{FF2B5EF4-FFF2-40B4-BE49-F238E27FC236}">
                <a16:creationId xmlns:a16="http://schemas.microsoft.com/office/drawing/2014/main" id="{05AD6BD6-B499-AF84-E9A5-BE7C78BBE3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1765" r="11765"/>
          <a:stretch/>
        </p:blipFill>
        <p:spPr>
          <a:xfrm>
            <a:off x="0" y="0"/>
            <a:ext cx="12192000" cy="6858000"/>
          </a:xfrm>
          <a:prstGeom prst="rect">
            <a:avLst/>
          </a:prstGeom>
        </p:spPr>
      </p:pic>
      <p:sp>
        <p:nvSpPr>
          <p:cNvPr id="8" name="Rectangle 7">
            <a:extLst>
              <a:ext uri="{FF2B5EF4-FFF2-40B4-BE49-F238E27FC236}">
                <a16:creationId xmlns:a16="http://schemas.microsoft.com/office/drawing/2014/main" id="{108F13F4-2AA0-2751-9C54-183410D351E2}"/>
              </a:ext>
            </a:extLst>
          </p:cNvPr>
          <p:cNvSpPr/>
          <p:nvPr userDrawn="1"/>
        </p:nvSpPr>
        <p:spPr>
          <a:xfrm>
            <a:off x="0" y="0"/>
            <a:ext cx="6616700" cy="6858000"/>
          </a:xfrm>
          <a:prstGeom prst="rect">
            <a:avLst/>
          </a:prstGeom>
          <a:gradFill flip="none" rotWithShape="1">
            <a:gsLst>
              <a:gs pos="26000">
                <a:schemeClr val="bg1">
                  <a:alpha val="58000"/>
                </a:schemeClr>
              </a:gs>
              <a:gs pos="70000">
                <a:schemeClr val="bg1">
                  <a:alpha val="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DF4F93-13B7-9E90-F2C3-66C182809D12}"/>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colorful spiral&#10;&#10;Description automatically generated">
            <a:extLst>
              <a:ext uri="{FF2B5EF4-FFF2-40B4-BE49-F238E27FC236}">
                <a16:creationId xmlns:a16="http://schemas.microsoft.com/office/drawing/2014/main" id="{799145B4-A11C-C3DF-BA47-3700F47BF4ED}"/>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Blur radius="56"/>
                    </a14:imgEffect>
                  </a14:imgLayer>
                </a14:imgProps>
              </a:ext>
              <a:ext uri="{28A0092B-C50C-407E-A947-70E740481C1C}">
                <a14:useLocalDpi xmlns:a14="http://schemas.microsoft.com/office/drawing/2010/main"/>
              </a:ext>
            </a:extLst>
          </a:blip>
          <a:srcRect l="3677" t="41133" r="34559" b="20191"/>
          <a:stretch/>
        </p:blipFill>
        <p:spPr>
          <a:xfrm>
            <a:off x="508000" y="2282624"/>
            <a:ext cx="8534400" cy="3006050"/>
          </a:xfrm>
          <a:prstGeom prst="roundRect">
            <a:avLst>
              <a:gd name="adj" fmla="val 16667"/>
            </a:avLst>
          </a:prstGeom>
          <a:ln>
            <a:noFill/>
          </a:ln>
          <a:effectLst>
            <a:softEdge rad="0"/>
          </a:effectLst>
          <a:scene3d>
            <a:camera prst="orthographicFront"/>
            <a:lightRig rig="contrasting" dir="t">
              <a:rot lat="0" lon="0" rev="4200000"/>
            </a:lightRig>
          </a:scene3d>
          <a:sp3d prstMaterial="plastic">
            <a:bevelT w="0" h="0" prst="relaxedInset"/>
            <a:contourClr>
              <a:srgbClr val="969696"/>
            </a:contourClr>
          </a:sp3d>
        </p:spPr>
      </p:pic>
      <p:sp>
        <p:nvSpPr>
          <p:cNvPr id="4" name="Rectangle: Rounded Corners 3">
            <a:extLst>
              <a:ext uri="{FF2B5EF4-FFF2-40B4-BE49-F238E27FC236}">
                <a16:creationId xmlns:a16="http://schemas.microsoft.com/office/drawing/2014/main" id="{6CFC3848-31B0-12FC-5D3C-1FC94FD228E5}"/>
              </a:ext>
            </a:extLst>
          </p:cNvPr>
          <p:cNvSpPr/>
          <p:nvPr userDrawn="1"/>
        </p:nvSpPr>
        <p:spPr>
          <a:xfrm>
            <a:off x="508000" y="2282623"/>
            <a:ext cx="8534400" cy="3006050"/>
          </a:xfrm>
          <a:prstGeom prst="roundRect">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7DF3D89-1F38-68AF-6810-97AA81AC8C89}"/>
              </a:ext>
            </a:extLst>
          </p:cNvPr>
          <p:cNvSpPr/>
          <p:nvPr userDrawn="1"/>
        </p:nvSpPr>
        <p:spPr>
          <a:xfrm>
            <a:off x="968887" y="4124123"/>
            <a:ext cx="7552813" cy="70788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agnify" title="Icon of a magnifying glass">
            <a:extLst>
              <a:ext uri="{FF2B5EF4-FFF2-40B4-BE49-F238E27FC236}">
                <a16:creationId xmlns:a16="http://schemas.microsoft.com/office/drawing/2014/main" id="{B5E74FB4-99CE-B56C-F3BE-9224CCF064E1}"/>
              </a:ext>
            </a:extLst>
          </p:cNvPr>
          <p:cNvSpPr>
            <a:spLocks noChangeAspect="1" noEditPoints="1"/>
          </p:cNvSpPr>
          <p:nvPr userDrawn="1"/>
        </p:nvSpPr>
        <p:spPr bwMode="auto">
          <a:xfrm flipH="1">
            <a:off x="7929465" y="4314225"/>
            <a:ext cx="308170" cy="30228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5">
            <a:extLst>
              <a:ext uri="{FF2B5EF4-FFF2-40B4-BE49-F238E27FC236}">
                <a16:creationId xmlns:a16="http://schemas.microsoft.com/office/drawing/2014/main" id="{1AB79229-7EF8-8D54-ED6D-2A2E11C74F94}"/>
              </a:ext>
            </a:extLst>
          </p:cNvPr>
          <p:cNvSpPr>
            <a:spLocks noGrp="1"/>
          </p:cNvSpPr>
          <p:nvPr>
            <p:ph type="title"/>
          </p:nvPr>
        </p:nvSpPr>
        <p:spPr>
          <a:xfrm>
            <a:off x="912421" y="3202170"/>
            <a:ext cx="7683500" cy="895065"/>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4" name="Text Placeholder 23">
            <a:extLst>
              <a:ext uri="{FF2B5EF4-FFF2-40B4-BE49-F238E27FC236}">
                <a16:creationId xmlns:a16="http://schemas.microsoft.com/office/drawing/2014/main" id="{44FD65AF-CF48-C43D-0B1B-B1AD516E4D77}"/>
              </a:ext>
            </a:extLst>
          </p:cNvPr>
          <p:cNvSpPr>
            <a:spLocks noGrp="1"/>
          </p:cNvSpPr>
          <p:nvPr>
            <p:ph type="body" sz="quarter" idx="10"/>
          </p:nvPr>
        </p:nvSpPr>
        <p:spPr>
          <a:xfrm>
            <a:off x="980803" y="4236857"/>
            <a:ext cx="6823075" cy="454517"/>
          </a:xfrm>
        </p:spPr>
        <p:txBody>
          <a:bodyPr/>
          <a:lstStyle>
            <a:lvl1pPr marL="0" indent="0">
              <a:buNone/>
              <a:defRPr/>
            </a:lvl1pPr>
          </a:lstStyle>
          <a:p>
            <a:pPr lvl="0"/>
            <a:r>
              <a:rPr lang="en-US"/>
              <a:t>Click to edit Master text styles</a:t>
            </a:r>
          </a:p>
        </p:txBody>
      </p:sp>
      <p:grpSp>
        <p:nvGrpSpPr>
          <p:cNvPr id="31" name="Group 30">
            <a:extLst>
              <a:ext uri="{FF2B5EF4-FFF2-40B4-BE49-F238E27FC236}">
                <a16:creationId xmlns:a16="http://schemas.microsoft.com/office/drawing/2014/main" id="{F9844A26-1988-5CF0-0512-FD5DB0A10493}"/>
              </a:ext>
            </a:extLst>
          </p:cNvPr>
          <p:cNvGrpSpPr/>
          <p:nvPr userDrawn="1"/>
        </p:nvGrpSpPr>
        <p:grpSpPr>
          <a:xfrm>
            <a:off x="500380" y="692322"/>
            <a:ext cx="1549400" cy="331285"/>
            <a:chOff x="508000" y="692322"/>
            <a:chExt cx="1742534" cy="372580"/>
          </a:xfrm>
        </p:grpSpPr>
        <p:pic>
          <p:nvPicPr>
            <p:cNvPr id="9" name="MS logo gray - EMF" descr="Microsoft logo, gray text version">
              <a:extLst>
                <a:ext uri="{FF2B5EF4-FFF2-40B4-BE49-F238E27FC236}">
                  <a16:creationId xmlns:a16="http://schemas.microsoft.com/office/drawing/2014/main" id="{9F910978-B2E2-A761-DB69-56257446170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30" name="Freeform: Shape 29">
              <a:extLst>
                <a:ext uri="{FF2B5EF4-FFF2-40B4-BE49-F238E27FC236}">
                  <a16:creationId xmlns:a16="http://schemas.microsoft.com/office/drawing/2014/main" id="{71A4613D-97FC-C7D4-40A9-576E9C03D440}"/>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4" name="Freeform: Shape 33">
            <a:extLst>
              <a:ext uri="{FF2B5EF4-FFF2-40B4-BE49-F238E27FC236}">
                <a16:creationId xmlns:a16="http://schemas.microsoft.com/office/drawing/2014/main" id="{F93F6363-616A-CDD2-CAE0-DBC4E69EE419}"/>
              </a:ext>
            </a:extLst>
          </p:cNvPr>
          <p:cNvSpPr/>
          <p:nvPr userDrawn="1"/>
        </p:nvSpPr>
        <p:spPr>
          <a:xfrm>
            <a:off x="1645690" y="2768269"/>
            <a:ext cx="3145938" cy="308493"/>
          </a:xfrm>
          <a:custGeom>
            <a:avLst/>
            <a:gdLst/>
            <a:ahLst/>
            <a:cxnLst/>
            <a:rect l="l" t="t" r="r" b="b"/>
            <a:pathLst>
              <a:path w="3145938" h="308493">
                <a:moveTo>
                  <a:pt x="1730876" y="125853"/>
                </a:moveTo>
                <a:cubicBezTo>
                  <a:pt x="1724737" y="125853"/>
                  <a:pt x="1719339" y="126953"/>
                  <a:pt x="1714684" y="129153"/>
                </a:cubicBezTo>
                <a:cubicBezTo>
                  <a:pt x="1710028" y="131352"/>
                  <a:pt x="1706114" y="134243"/>
                  <a:pt x="1702943" y="137824"/>
                </a:cubicBezTo>
                <a:cubicBezTo>
                  <a:pt x="1699771" y="141405"/>
                  <a:pt x="1697392" y="145498"/>
                  <a:pt x="1695806" y="150102"/>
                </a:cubicBezTo>
                <a:cubicBezTo>
                  <a:pt x="1694220" y="154707"/>
                  <a:pt x="1693427" y="159413"/>
                  <a:pt x="1693427" y="164222"/>
                </a:cubicBezTo>
                <a:cubicBezTo>
                  <a:pt x="1693427" y="169441"/>
                  <a:pt x="1694169" y="174787"/>
                  <a:pt x="1695652" y="180261"/>
                </a:cubicBezTo>
                <a:cubicBezTo>
                  <a:pt x="1697136" y="185735"/>
                  <a:pt x="1699413" y="190723"/>
                  <a:pt x="1702482" y="195225"/>
                </a:cubicBezTo>
                <a:cubicBezTo>
                  <a:pt x="1705552" y="199727"/>
                  <a:pt x="1709465" y="203436"/>
                  <a:pt x="1714223" y="206352"/>
                </a:cubicBezTo>
                <a:cubicBezTo>
                  <a:pt x="1718981" y="209269"/>
                  <a:pt x="1724634" y="210727"/>
                  <a:pt x="1731183" y="210727"/>
                </a:cubicBezTo>
                <a:cubicBezTo>
                  <a:pt x="1737015" y="210727"/>
                  <a:pt x="1742182" y="209652"/>
                  <a:pt x="1746684" y="207504"/>
                </a:cubicBezTo>
                <a:cubicBezTo>
                  <a:pt x="1751186" y="205355"/>
                  <a:pt x="1754946" y="202388"/>
                  <a:pt x="1757965" y="198602"/>
                </a:cubicBezTo>
                <a:cubicBezTo>
                  <a:pt x="1760983" y="194816"/>
                  <a:pt x="1763285" y="190339"/>
                  <a:pt x="1764871" y="185172"/>
                </a:cubicBezTo>
                <a:cubicBezTo>
                  <a:pt x="1766457" y="180005"/>
                  <a:pt x="1767250" y="174403"/>
                  <a:pt x="1767250" y="168366"/>
                </a:cubicBezTo>
                <a:cubicBezTo>
                  <a:pt x="1767250" y="162023"/>
                  <a:pt x="1766508" y="156242"/>
                  <a:pt x="1765025" y="151023"/>
                </a:cubicBezTo>
                <a:cubicBezTo>
                  <a:pt x="1763541" y="145805"/>
                  <a:pt x="1761290" y="141329"/>
                  <a:pt x="1758272" y="137594"/>
                </a:cubicBezTo>
                <a:cubicBezTo>
                  <a:pt x="1755253" y="133859"/>
                  <a:pt x="1751468" y="130969"/>
                  <a:pt x="1746914" y="128922"/>
                </a:cubicBezTo>
                <a:cubicBezTo>
                  <a:pt x="1742361" y="126876"/>
                  <a:pt x="1737015" y="125853"/>
                  <a:pt x="1730876" y="125853"/>
                </a:cubicBezTo>
                <a:close/>
                <a:moveTo>
                  <a:pt x="2943927" y="103752"/>
                </a:moveTo>
                <a:cubicBezTo>
                  <a:pt x="2930012" y="103752"/>
                  <a:pt x="2919012" y="108612"/>
                  <a:pt x="2910929" y="118332"/>
                </a:cubicBezTo>
                <a:cubicBezTo>
                  <a:pt x="2902846" y="128053"/>
                  <a:pt x="2898804" y="141456"/>
                  <a:pt x="2898804" y="158544"/>
                </a:cubicBezTo>
                <a:cubicBezTo>
                  <a:pt x="2898804" y="175017"/>
                  <a:pt x="2902897" y="187986"/>
                  <a:pt x="2911083" y="197451"/>
                </a:cubicBezTo>
                <a:cubicBezTo>
                  <a:pt x="2919268" y="206915"/>
                  <a:pt x="2930216" y="211647"/>
                  <a:pt x="2943927" y="211647"/>
                </a:cubicBezTo>
                <a:cubicBezTo>
                  <a:pt x="2957945" y="211647"/>
                  <a:pt x="2968714" y="206992"/>
                  <a:pt x="2976235" y="197681"/>
                </a:cubicBezTo>
                <a:cubicBezTo>
                  <a:pt x="2983755" y="188370"/>
                  <a:pt x="2987515" y="175119"/>
                  <a:pt x="2987515" y="157930"/>
                </a:cubicBezTo>
                <a:cubicBezTo>
                  <a:pt x="2987515" y="140638"/>
                  <a:pt x="2983755" y="127285"/>
                  <a:pt x="2976235" y="117872"/>
                </a:cubicBezTo>
                <a:cubicBezTo>
                  <a:pt x="2968714" y="108458"/>
                  <a:pt x="2957945" y="103752"/>
                  <a:pt x="2943927" y="103752"/>
                </a:cubicBezTo>
                <a:close/>
                <a:moveTo>
                  <a:pt x="2588116" y="103752"/>
                </a:moveTo>
                <a:cubicBezTo>
                  <a:pt x="2575429" y="103752"/>
                  <a:pt x="2565222" y="108254"/>
                  <a:pt x="2557497" y="117258"/>
                </a:cubicBezTo>
                <a:cubicBezTo>
                  <a:pt x="2549772" y="126262"/>
                  <a:pt x="2545910" y="137517"/>
                  <a:pt x="2545910" y="151023"/>
                </a:cubicBezTo>
                <a:lnTo>
                  <a:pt x="2545910" y="170515"/>
                </a:lnTo>
                <a:cubicBezTo>
                  <a:pt x="2545910" y="181975"/>
                  <a:pt x="2549568" y="191695"/>
                  <a:pt x="2556883" y="199676"/>
                </a:cubicBezTo>
                <a:cubicBezTo>
                  <a:pt x="2564199" y="207657"/>
                  <a:pt x="2573485" y="211647"/>
                  <a:pt x="2584740" y="211647"/>
                </a:cubicBezTo>
                <a:cubicBezTo>
                  <a:pt x="2597939" y="211647"/>
                  <a:pt x="2608299" y="206506"/>
                  <a:pt x="2615819" y="196223"/>
                </a:cubicBezTo>
                <a:cubicBezTo>
                  <a:pt x="2623340" y="185940"/>
                  <a:pt x="2627100" y="171589"/>
                  <a:pt x="2627100" y="153172"/>
                </a:cubicBezTo>
                <a:cubicBezTo>
                  <a:pt x="2627100" y="137722"/>
                  <a:pt x="2623596" y="125623"/>
                  <a:pt x="2616587" y="116874"/>
                </a:cubicBezTo>
                <a:cubicBezTo>
                  <a:pt x="2609578" y="108126"/>
                  <a:pt x="2600088" y="103752"/>
                  <a:pt x="2588116" y="103752"/>
                </a:cubicBezTo>
                <a:close/>
                <a:moveTo>
                  <a:pt x="2391477" y="103752"/>
                </a:moveTo>
                <a:cubicBezTo>
                  <a:pt x="2377562" y="103752"/>
                  <a:pt x="2366562" y="108612"/>
                  <a:pt x="2358479" y="118332"/>
                </a:cubicBezTo>
                <a:cubicBezTo>
                  <a:pt x="2350396" y="128053"/>
                  <a:pt x="2346354" y="141456"/>
                  <a:pt x="2346354" y="158544"/>
                </a:cubicBezTo>
                <a:cubicBezTo>
                  <a:pt x="2346354" y="175017"/>
                  <a:pt x="2350447" y="187986"/>
                  <a:pt x="2358633" y="197451"/>
                </a:cubicBezTo>
                <a:cubicBezTo>
                  <a:pt x="2366818" y="206915"/>
                  <a:pt x="2377766" y="211647"/>
                  <a:pt x="2391477" y="211647"/>
                </a:cubicBezTo>
                <a:cubicBezTo>
                  <a:pt x="2405495" y="211647"/>
                  <a:pt x="2416264" y="206992"/>
                  <a:pt x="2423785" y="197681"/>
                </a:cubicBezTo>
                <a:cubicBezTo>
                  <a:pt x="2431305" y="188370"/>
                  <a:pt x="2435065" y="175119"/>
                  <a:pt x="2435065" y="157930"/>
                </a:cubicBezTo>
                <a:cubicBezTo>
                  <a:pt x="2435065" y="140638"/>
                  <a:pt x="2431305" y="127285"/>
                  <a:pt x="2423785" y="117872"/>
                </a:cubicBezTo>
                <a:cubicBezTo>
                  <a:pt x="2416264" y="108458"/>
                  <a:pt x="2405495" y="103752"/>
                  <a:pt x="2391477" y="103752"/>
                </a:cubicBezTo>
                <a:close/>
                <a:moveTo>
                  <a:pt x="1038927" y="103752"/>
                </a:moveTo>
                <a:cubicBezTo>
                  <a:pt x="1025012" y="103752"/>
                  <a:pt x="1014013" y="108612"/>
                  <a:pt x="1005929" y="118332"/>
                </a:cubicBezTo>
                <a:cubicBezTo>
                  <a:pt x="997846" y="128053"/>
                  <a:pt x="993804" y="141456"/>
                  <a:pt x="993804" y="158544"/>
                </a:cubicBezTo>
                <a:cubicBezTo>
                  <a:pt x="993804" y="175017"/>
                  <a:pt x="997897" y="187986"/>
                  <a:pt x="1006083" y="197451"/>
                </a:cubicBezTo>
                <a:cubicBezTo>
                  <a:pt x="1014268" y="206915"/>
                  <a:pt x="1025217" y="211647"/>
                  <a:pt x="1038927" y="211647"/>
                </a:cubicBezTo>
                <a:cubicBezTo>
                  <a:pt x="1052945" y="211647"/>
                  <a:pt x="1063714" y="206992"/>
                  <a:pt x="1071235" y="197681"/>
                </a:cubicBezTo>
                <a:cubicBezTo>
                  <a:pt x="1078755" y="188370"/>
                  <a:pt x="1082515" y="175119"/>
                  <a:pt x="1082515" y="157930"/>
                </a:cubicBezTo>
                <a:cubicBezTo>
                  <a:pt x="1082515" y="140638"/>
                  <a:pt x="1078755" y="127285"/>
                  <a:pt x="1071235" y="117872"/>
                </a:cubicBezTo>
                <a:cubicBezTo>
                  <a:pt x="1063714" y="108458"/>
                  <a:pt x="1052945" y="103752"/>
                  <a:pt x="1038927" y="103752"/>
                </a:cubicBezTo>
                <a:close/>
                <a:moveTo>
                  <a:pt x="715077" y="103752"/>
                </a:moveTo>
                <a:cubicBezTo>
                  <a:pt x="701162" y="103752"/>
                  <a:pt x="690162" y="108612"/>
                  <a:pt x="682079" y="118332"/>
                </a:cubicBezTo>
                <a:cubicBezTo>
                  <a:pt x="673996" y="128053"/>
                  <a:pt x="669954" y="141456"/>
                  <a:pt x="669954" y="158544"/>
                </a:cubicBezTo>
                <a:cubicBezTo>
                  <a:pt x="669954" y="175017"/>
                  <a:pt x="674047" y="187986"/>
                  <a:pt x="682233" y="197451"/>
                </a:cubicBezTo>
                <a:cubicBezTo>
                  <a:pt x="690418" y="206915"/>
                  <a:pt x="701366" y="211647"/>
                  <a:pt x="715077" y="211647"/>
                </a:cubicBezTo>
                <a:cubicBezTo>
                  <a:pt x="729095" y="211647"/>
                  <a:pt x="739864" y="206992"/>
                  <a:pt x="747385" y="197681"/>
                </a:cubicBezTo>
                <a:cubicBezTo>
                  <a:pt x="754905" y="188370"/>
                  <a:pt x="758665" y="175119"/>
                  <a:pt x="758665" y="157930"/>
                </a:cubicBezTo>
                <a:cubicBezTo>
                  <a:pt x="758665" y="140638"/>
                  <a:pt x="754905" y="127285"/>
                  <a:pt x="747385" y="117872"/>
                </a:cubicBezTo>
                <a:cubicBezTo>
                  <a:pt x="739864" y="108458"/>
                  <a:pt x="729095" y="103752"/>
                  <a:pt x="715077" y="103752"/>
                </a:cubicBezTo>
                <a:close/>
                <a:moveTo>
                  <a:pt x="2701110" y="79042"/>
                </a:moveTo>
                <a:lnTo>
                  <a:pt x="2736717" y="79042"/>
                </a:lnTo>
                <a:lnTo>
                  <a:pt x="2736717" y="236204"/>
                </a:lnTo>
                <a:lnTo>
                  <a:pt x="2701110" y="236204"/>
                </a:lnTo>
                <a:close/>
                <a:moveTo>
                  <a:pt x="291284" y="79042"/>
                </a:moveTo>
                <a:lnTo>
                  <a:pt x="326892" y="79042"/>
                </a:lnTo>
                <a:lnTo>
                  <a:pt x="326892" y="236204"/>
                </a:lnTo>
                <a:lnTo>
                  <a:pt x="291284" y="236204"/>
                </a:lnTo>
                <a:close/>
                <a:moveTo>
                  <a:pt x="605842" y="76279"/>
                </a:moveTo>
                <a:cubicBezTo>
                  <a:pt x="612288" y="76279"/>
                  <a:pt x="617200" y="77251"/>
                  <a:pt x="620576" y="79195"/>
                </a:cubicBezTo>
                <a:lnTo>
                  <a:pt x="620576" y="112961"/>
                </a:lnTo>
                <a:cubicBezTo>
                  <a:pt x="616279" y="109584"/>
                  <a:pt x="610088" y="107896"/>
                  <a:pt x="602005" y="107896"/>
                </a:cubicBezTo>
                <a:cubicBezTo>
                  <a:pt x="591466" y="107896"/>
                  <a:pt x="582667" y="112654"/>
                  <a:pt x="575607" y="122169"/>
                </a:cubicBezTo>
                <a:cubicBezTo>
                  <a:pt x="568547" y="131685"/>
                  <a:pt x="565017" y="144628"/>
                  <a:pt x="565017" y="160999"/>
                </a:cubicBezTo>
                <a:lnTo>
                  <a:pt x="565017" y="236204"/>
                </a:lnTo>
                <a:lnTo>
                  <a:pt x="529410" y="236204"/>
                </a:lnTo>
                <a:lnTo>
                  <a:pt x="529410" y="79042"/>
                </a:lnTo>
                <a:lnTo>
                  <a:pt x="565017" y="79042"/>
                </a:lnTo>
                <a:lnTo>
                  <a:pt x="565017" y="111426"/>
                </a:lnTo>
                <a:lnTo>
                  <a:pt x="565631" y="111426"/>
                </a:lnTo>
                <a:cubicBezTo>
                  <a:pt x="569109" y="100375"/>
                  <a:pt x="574456" y="91755"/>
                  <a:pt x="581669" y="85564"/>
                </a:cubicBezTo>
                <a:cubicBezTo>
                  <a:pt x="588883" y="79374"/>
                  <a:pt x="596940" y="76279"/>
                  <a:pt x="605842" y="76279"/>
                </a:cubicBezTo>
                <a:close/>
                <a:moveTo>
                  <a:pt x="2946076" y="75358"/>
                </a:moveTo>
                <a:cubicBezTo>
                  <a:pt x="2970633" y="75358"/>
                  <a:pt x="2989766" y="82572"/>
                  <a:pt x="3003477" y="96999"/>
                </a:cubicBezTo>
                <a:cubicBezTo>
                  <a:pt x="3017188" y="111426"/>
                  <a:pt x="3024043" y="131429"/>
                  <a:pt x="3024043" y="157009"/>
                </a:cubicBezTo>
                <a:cubicBezTo>
                  <a:pt x="3024043" y="182077"/>
                  <a:pt x="3016651" y="202157"/>
                  <a:pt x="3001866" y="217249"/>
                </a:cubicBezTo>
                <a:cubicBezTo>
                  <a:pt x="2987080" y="232342"/>
                  <a:pt x="2967205" y="239888"/>
                  <a:pt x="2942239" y="239888"/>
                </a:cubicBezTo>
                <a:cubicBezTo>
                  <a:pt x="2917989" y="239888"/>
                  <a:pt x="2898625" y="232546"/>
                  <a:pt x="2884147" y="217863"/>
                </a:cubicBezTo>
                <a:cubicBezTo>
                  <a:pt x="2869669" y="203181"/>
                  <a:pt x="2862430" y="183714"/>
                  <a:pt x="2862430" y="159465"/>
                </a:cubicBezTo>
                <a:cubicBezTo>
                  <a:pt x="2862430" y="133066"/>
                  <a:pt x="2869976" y="112449"/>
                  <a:pt x="2885068" y="97613"/>
                </a:cubicBezTo>
                <a:cubicBezTo>
                  <a:pt x="2900160" y="82776"/>
                  <a:pt x="2920496" y="75358"/>
                  <a:pt x="2946076" y="75358"/>
                </a:cubicBezTo>
                <a:close/>
                <a:moveTo>
                  <a:pt x="2600241" y="75358"/>
                </a:moveTo>
                <a:cubicBezTo>
                  <a:pt x="2620194" y="75358"/>
                  <a:pt x="2635746" y="82367"/>
                  <a:pt x="2646899" y="96385"/>
                </a:cubicBezTo>
                <a:cubicBezTo>
                  <a:pt x="2658052" y="110403"/>
                  <a:pt x="2663628" y="129229"/>
                  <a:pt x="2663628" y="152865"/>
                </a:cubicBezTo>
                <a:cubicBezTo>
                  <a:pt x="2663628" y="179059"/>
                  <a:pt x="2657335" y="200034"/>
                  <a:pt x="2644750" y="215791"/>
                </a:cubicBezTo>
                <a:cubicBezTo>
                  <a:pt x="2632165" y="231549"/>
                  <a:pt x="2614975" y="239427"/>
                  <a:pt x="2593181" y="239427"/>
                </a:cubicBezTo>
                <a:cubicBezTo>
                  <a:pt x="2573127" y="239427"/>
                  <a:pt x="2557676" y="230628"/>
                  <a:pt x="2546831" y="213029"/>
                </a:cubicBezTo>
                <a:lnTo>
                  <a:pt x="2546217" y="213029"/>
                </a:lnTo>
                <a:lnTo>
                  <a:pt x="2546217" y="308493"/>
                </a:lnTo>
                <a:lnTo>
                  <a:pt x="2510610" y="308493"/>
                </a:lnTo>
                <a:lnTo>
                  <a:pt x="2510610" y="79042"/>
                </a:lnTo>
                <a:lnTo>
                  <a:pt x="2546217" y="79042"/>
                </a:lnTo>
                <a:lnTo>
                  <a:pt x="2546217" y="106668"/>
                </a:lnTo>
                <a:lnTo>
                  <a:pt x="2546831" y="106668"/>
                </a:lnTo>
                <a:cubicBezTo>
                  <a:pt x="2559007" y="85795"/>
                  <a:pt x="2576810" y="75358"/>
                  <a:pt x="2600241" y="75358"/>
                </a:cubicBezTo>
                <a:close/>
                <a:moveTo>
                  <a:pt x="2393626" y="75358"/>
                </a:moveTo>
                <a:cubicBezTo>
                  <a:pt x="2418183" y="75358"/>
                  <a:pt x="2437316" y="82572"/>
                  <a:pt x="2451027" y="96999"/>
                </a:cubicBezTo>
                <a:cubicBezTo>
                  <a:pt x="2464738" y="111426"/>
                  <a:pt x="2471593" y="131429"/>
                  <a:pt x="2471593" y="157009"/>
                </a:cubicBezTo>
                <a:cubicBezTo>
                  <a:pt x="2471593" y="182077"/>
                  <a:pt x="2464201" y="202157"/>
                  <a:pt x="2449416" y="217249"/>
                </a:cubicBezTo>
                <a:cubicBezTo>
                  <a:pt x="2434630" y="232342"/>
                  <a:pt x="2414755" y="239888"/>
                  <a:pt x="2389789" y="239888"/>
                </a:cubicBezTo>
                <a:cubicBezTo>
                  <a:pt x="2365539" y="239888"/>
                  <a:pt x="2346175" y="232546"/>
                  <a:pt x="2331697" y="217863"/>
                </a:cubicBezTo>
                <a:cubicBezTo>
                  <a:pt x="2317219" y="203181"/>
                  <a:pt x="2309980" y="183714"/>
                  <a:pt x="2309980" y="159465"/>
                </a:cubicBezTo>
                <a:cubicBezTo>
                  <a:pt x="2309980" y="133066"/>
                  <a:pt x="2317526" y="112449"/>
                  <a:pt x="2332618" y="97613"/>
                </a:cubicBezTo>
                <a:cubicBezTo>
                  <a:pt x="2347710" y="82776"/>
                  <a:pt x="2368046" y="75358"/>
                  <a:pt x="2393626" y="75358"/>
                </a:cubicBezTo>
                <a:close/>
                <a:moveTo>
                  <a:pt x="1041076" y="75358"/>
                </a:moveTo>
                <a:cubicBezTo>
                  <a:pt x="1065633" y="75358"/>
                  <a:pt x="1084766" y="82572"/>
                  <a:pt x="1098477" y="96999"/>
                </a:cubicBezTo>
                <a:cubicBezTo>
                  <a:pt x="1112188" y="111426"/>
                  <a:pt x="1119043" y="131429"/>
                  <a:pt x="1119043" y="157009"/>
                </a:cubicBezTo>
                <a:cubicBezTo>
                  <a:pt x="1119043" y="182077"/>
                  <a:pt x="1111651" y="202157"/>
                  <a:pt x="1096866" y="217249"/>
                </a:cubicBezTo>
                <a:cubicBezTo>
                  <a:pt x="1082080" y="232342"/>
                  <a:pt x="1062205" y="239888"/>
                  <a:pt x="1037239" y="239888"/>
                </a:cubicBezTo>
                <a:cubicBezTo>
                  <a:pt x="1012989" y="239888"/>
                  <a:pt x="993625" y="232546"/>
                  <a:pt x="979147" y="217863"/>
                </a:cubicBezTo>
                <a:cubicBezTo>
                  <a:pt x="964669" y="203181"/>
                  <a:pt x="957430" y="183714"/>
                  <a:pt x="957430" y="159465"/>
                </a:cubicBezTo>
                <a:cubicBezTo>
                  <a:pt x="957430" y="133066"/>
                  <a:pt x="964976" y="112449"/>
                  <a:pt x="980068" y="97613"/>
                </a:cubicBezTo>
                <a:cubicBezTo>
                  <a:pt x="995160" y="82776"/>
                  <a:pt x="1015496" y="75358"/>
                  <a:pt x="1041076" y="75358"/>
                </a:cubicBezTo>
                <a:close/>
                <a:moveTo>
                  <a:pt x="888695" y="75358"/>
                </a:moveTo>
                <a:cubicBezTo>
                  <a:pt x="903224" y="75358"/>
                  <a:pt x="916218" y="77558"/>
                  <a:pt x="927678" y="81958"/>
                </a:cubicBezTo>
                <a:lnTo>
                  <a:pt x="927678" y="113114"/>
                </a:lnTo>
                <a:cubicBezTo>
                  <a:pt x="916628" y="105542"/>
                  <a:pt x="903940" y="101757"/>
                  <a:pt x="889615" y="101757"/>
                </a:cubicBezTo>
                <a:cubicBezTo>
                  <a:pt x="885113" y="101757"/>
                  <a:pt x="881046" y="102217"/>
                  <a:pt x="877414" y="103138"/>
                </a:cubicBezTo>
                <a:cubicBezTo>
                  <a:pt x="873781" y="104059"/>
                  <a:pt x="870686" y="105338"/>
                  <a:pt x="868128" y="106975"/>
                </a:cubicBezTo>
                <a:cubicBezTo>
                  <a:pt x="865570" y="108612"/>
                  <a:pt x="863575" y="110582"/>
                  <a:pt x="862143" y="112884"/>
                </a:cubicBezTo>
                <a:cubicBezTo>
                  <a:pt x="860710" y="115186"/>
                  <a:pt x="859994" y="117718"/>
                  <a:pt x="859994" y="120481"/>
                </a:cubicBezTo>
                <a:cubicBezTo>
                  <a:pt x="859994" y="123858"/>
                  <a:pt x="860710" y="126722"/>
                  <a:pt x="862143" y="129076"/>
                </a:cubicBezTo>
                <a:cubicBezTo>
                  <a:pt x="863575" y="131429"/>
                  <a:pt x="865698" y="133501"/>
                  <a:pt x="868512" y="135292"/>
                </a:cubicBezTo>
                <a:cubicBezTo>
                  <a:pt x="871326" y="137082"/>
                  <a:pt x="874702" y="138719"/>
                  <a:pt x="878642" y="140203"/>
                </a:cubicBezTo>
                <a:cubicBezTo>
                  <a:pt x="882581" y="141687"/>
                  <a:pt x="887109" y="143298"/>
                  <a:pt x="892225" y="145038"/>
                </a:cubicBezTo>
                <a:cubicBezTo>
                  <a:pt x="898978" y="147800"/>
                  <a:pt x="905040" y="150614"/>
                  <a:pt x="910412" y="153479"/>
                </a:cubicBezTo>
                <a:cubicBezTo>
                  <a:pt x="915784" y="156344"/>
                  <a:pt x="920362" y="159593"/>
                  <a:pt x="924148" y="163225"/>
                </a:cubicBezTo>
                <a:cubicBezTo>
                  <a:pt x="927934" y="166857"/>
                  <a:pt x="930850" y="171052"/>
                  <a:pt x="932897" y="175810"/>
                </a:cubicBezTo>
                <a:cubicBezTo>
                  <a:pt x="934943" y="180568"/>
                  <a:pt x="935966" y="186221"/>
                  <a:pt x="935966" y="192770"/>
                </a:cubicBezTo>
                <a:cubicBezTo>
                  <a:pt x="935966" y="200750"/>
                  <a:pt x="934124" y="207708"/>
                  <a:pt x="930441" y="213643"/>
                </a:cubicBezTo>
                <a:cubicBezTo>
                  <a:pt x="926757" y="219577"/>
                  <a:pt x="921846" y="224489"/>
                  <a:pt x="915707" y="228377"/>
                </a:cubicBezTo>
                <a:cubicBezTo>
                  <a:pt x="909568" y="232265"/>
                  <a:pt x="902482" y="235155"/>
                  <a:pt x="894450" y="237048"/>
                </a:cubicBezTo>
                <a:cubicBezTo>
                  <a:pt x="886418" y="238941"/>
                  <a:pt x="877951" y="239888"/>
                  <a:pt x="869049" y="239888"/>
                </a:cubicBezTo>
                <a:cubicBezTo>
                  <a:pt x="851860" y="239888"/>
                  <a:pt x="836972" y="237023"/>
                  <a:pt x="824387" y="231293"/>
                </a:cubicBezTo>
                <a:lnTo>
                  <a:pt x="824387" y="198295"/>
                </a:lnTo>
                <a:cubicBezTo>
                  <a:pt x="837688" y="208424"/>
                  <a:pt x="852371" y="213489"/>
                  <a:pt x="868435" y="213489"/>
                </a:cubicBezTo>
                <a:cubicBezTo>
                  <a:pt x="889922" y="213489"/>
                  <a:pt x="900666" y="207145"/>
                  <a:pt x="900666" y="194458"/>
                </a:cubicBezTo>
                <a:cubicBezTo>
                  <a:pt x="900666" y="190877"/>
                  <a:pt x="899745" y="187833"/>
                  <a:pt x="897903" y="185326"/>
                </a:cubicBezTo>
                <a:cubicBezTo>
                  <a:pt x="896062" y="182819"/>
                  <a:pt x="893580" y="180594"/>
                  <a:pt x="890460" y="178650"/>
                </a:cubicBezTo>
                <a:cubicBezTo>
                  <a:pt x="887339" y="176705"/>
                  <a:pt x="883655" y="174966"/>
                  <a:pt x="879409" y="173431"/>
                </a:cubicBezTo>
                <a:cubicBezTo>
                  <a:pt x="875163" y="171896"/>
                  <a:pt x="870431" y="170157"/>
                  <a:pt x="865212" y="168213"/>
                </a:cubicBezTo>
                <a:cubicBezTo>
                  <a:pt x="858766" y="165655"/>
                  <a:pt x="852960" y="162943"/>
                  <a:pt x="847792" y="160079"/>
                </a:cubicBezTo>
                <a:cubicBezTo>
                  <a:pt x="842625" y="157214"/>
                  <a:pt x="838328" y="153965"/>
                  <a:pt x="834900" y="150333"/>
                </a:cubicBezTo>
                <a:cubicBezTo>
                  <a:pt x="831473" y="146700"/>
                  <a:pt x="828889" y="142582"/>
                  <a:pt x="827150" y="137978"/>
                </a:cubicBezTo>
                <a:cubicBezTo>
                  <a:pt x="825410" y="133373"/>
                  <a:pt x="824540" y="128001"/>
                  <a:pt x="824540" y="121862"/>
                </a:cubicBezTo>
                <a:cubicBezTo>
                  <a:pt x="824540" y="114291"/>
                  <a:pt x="826331" y="107614"/>
                  <a:pt x="829912" y="101833"/>
                </a:cubicBezTo>
                <a:cubicBezTo>
                  <a:pt x="833493" y="96052"/>
                  <a:pt x="838302" y="91192"/>
                  <a:pt x="844339" y="87253"/>
                </a:cubicBezTo>
                <a:cubicBezTo>
                  <a:pt x="850376" y="83313"/>
                  <a:pt x="857231" y="80346"/>
                  <a:pt x="864905" y="78351"/>
                </a:cubicBezTo>
                <a:cubicBezTo>
                  <a:pt x="872579" y="76356"/>
                  <a:pt x="880509" y="75358"/>
                  <a:pt x="888695" y="75358"/>
                </a:cubicBezTo>
                <a:close/>
                <a:moveTo>
                  <a:pt x="717226" y="75358"/>
                </a:moveTo>
                <a:cubicBezTo>
                  <a:pt x="741783" y="75358"/>
                  <a:pt x="760916" y="82572"/>
                  <a:pt x="774627" y="96999"/>
                </a:cubicBezTo>
                <a:cubicBezTo>
                  <a:pt x="788338" y="111426"/>
                  <a:pt x="795193" y="131429"/>
                  <a:pt x="795193" y="157009"/>
                </a:cubicBezTo>
                <a:cubicBezTo>
                  <a:pt x="795193" y="182077"/>
                  <a:pt x="787801" y="202157"/>
                  <a:pt x="773016" y="217249"/>
                </a:cubicBezTo>
                <a:cubicBezTo>
                  <a:pt x="758230" y="232342"/>
                  <a:pt x="738355" y="239888"/>
                  <a:pt x="713389" y="239888"/>
                </a:cubicBezTo>
                <a:cubicBezTo>
                  <a:pt x="689139" y="239888"/>
                  <a:pt x="669775" y="232546"/>
                  <a:pt x="655297" y="217863"/>
                </a:cubicBezTo>
                <a:cubicBezTo>
                  <a:pt x="640819" y="203181"/>
                  <a:pt x="633580" y="183714"/>
                  <a:pt x="633580" y="159465"/>
                </a:cubicBezTo>
                <a:cubicBezTo>
                  <a:pt x="633580" y="133066"/>
                  <a:pt x="641126" y="112449"/>
                  <a:pt x="656218" y="97613"/>
                </a:cubicBezTo>
                <a:cubicBezTo>
                  <a:pt x="671310" y="82776"/>
                  <a:pt x="691646" y="75358"/>
                  <a:pt x="717226" y="75358"/>
                </a:cubicBezTo>
                <a:close/>
                <a:moveTo>
                  <a:pt x="451754" y="75358"/>
                </a:moveTo>
                <a:cubicBezTo>
                  <a:pt x="466078" y="75358"/>
                  <a:pt x="478715" y="77865"/>
                  <a:pt x="489663" y="82879"/>
                </a:cubicBezTo>
                <a:lnTo>
                  <a:pt x="489663" y="116030"/>
                </a:lnTo>
                <a:cubicBezTo>
                  <a:pt x="478715" y="107845"/>
                  <a:pt x="467051" y="103752"/>
                  <a:pt x="454670" y="103752"/>
                </a:cubicBezTo>
                <a:cubicBezTo>
                  <a:pt x="439629" y="103752"/>
                  <a:pt x="427299" y="108842"/>
                  <a:pt x="417681" y="119023"/>
                </a:cubicBezTo>
                <a:cubicBezTo>
                  <a:pt x="408063" y="129204"/>
                  <a:pt x="403254" y="142531"/>
                  <a:pt x="403254" y="159004"/>
                </a:cubicBezTo>
                <a:cubicBezTo>
                  <a:pt x="403254" y="175273"/>
                  <a:pt x="407782" y="188114"/>
                  <a:pt x="416837" y="197527"/>
                </a:cubicBezTo>
                <a:cubicBezTo>
                  <a:pt x="425893" y="206941"/>
                  <a:pt x="438043" y="211647"/>
                  <a:pt x="453289" y="211647"/>
                </a:cubicBezTo>
                <a:cubicBezTo>
                  <a:pt x="466078" y="211647"/>
                  <a:pt x="478152" y="207094"/>
                  <a:pt x="489510" y="197988"/>
                </a:cubicBezTo>
                <a:lnTo>
                  <a:pt x="489510" y="228991"/>
                </a:lnTo>
                <a:cubicBezTo>
                  <a:pt x="476924" y="236255"/>
                  <a:pt x="462037" y="239888"/>
                  <a:pt x="444847" y="239888"/>
                </a:cubicBezTo>
                <a:cubicBezTo>
                  <a:pt x="421518" y="239888"/>
                  <a:pt x="402692" y="232597"/>
                  <a:pt x="388367" y="218017"/>
                </a:cubicBezTo>
                <a:cubicBezTo>
                  <a:pt x="374042" y="203436"/>
                  <a:pt x="366880" y="184533"/>
                  <a:pt x="366880" y="161306"/>
                </a:cubicBezTo>
                <a:cubicBezTo>
                  <a:pt x="366880" y="135420"/>
                  <a:pt x="374579" y="114623"/>
                  <a:pt x="389978" y="98917"/>
                </a:cubicBezTo>
                <a:cubicBezTo>
                  <a:pt x="405377" y="83211"/>
                  <a:pt x="425969" y="75358"/>
                  <a:pt x="451754" y="75358"/>
                </a:cubicBezTo>
                <a:close/>
                <a:moveTo>
                  <a:pt x="3108336" y="32537"/>
                </a:moveTo>
                <a:lnTo>
                  <a:pt x="3108336" y="79042"/>
                </a:lnTo>
                <a:lnTo>
                  <a:pt x="3145938" y="79042"/>
                </a:lnTo>
                <a:lnTo>
                  <a:pt x="3145938" y="106975"/>
                </a:lnTo>
                <a:lnTo>
                  <a:pt x="3108336" y="106975"/>
                </a:lnTo>
                <a:lnTo>
                  <a:pt x="3108336" y="185556"/>
                </a:lnTo>
                <a:cubicBezTo>
                  <a:pt x="3108336" y="194867"/>
                  <a:pt x="3110024" y="201518"/>
                  <a:pt x="3113401" y="205508"/>
                </a:cubicBezTo>
                <a:cubicBezTo>
                  <a:pt x="3116777" y="209499"/>
                  <a:pt x="3122405" y="211494"/>
                  <a:pt x="3130283" y="211494"/>
                </a:cubicBezTo>
                <a:cubicBezTo>
                  <a:pt x="3136320" y="211494"/>
                  <a:pt x="3141538" y="209755"/>
                  <a:pt x="3145938" y="206276"/>
                </a:cubicBezTo>
                <a:lnTo>
                  <a:pt x="3145938" y="234516"/>
                </a:lnTo>
                <a:cubicBezTo>
                  <a:pt x="3138980" y="237995"/>
                  <a:pt x="3129823" y="239734"/>
                  <a:pt x="3118465" y="239734"/>
                </a:cubicBezTo>
                <a:cubicBezTo>
                  <a:pt x="3087975" y="239734"/>
                  <a:pt x="3072729" y="225102"/>
                  <a:pt x="3072729" y="195839"/>
                </a:cubicBezTo>
                <a:lnTo>
                  <a:pt x="3072729" y="106975"/>
                </a:lnTo>
                <a:lnTo>
                  <a:pt x="3046484" y="106975"/>
                </a:lnTo>
                <a:lnTo>
                  <a:pt x="3046484" y="79042"/>
                </a:lnTo>
                <a:lnTo>
                  <a:pt x="3072729" y="79042"/>
                </a:lnTo>
                <a:lnTo>
                  <a:pt x="3072729" y="42667"/>
                </a:lnTo>
                <a:close/>
                <a:moveTo>
                  <a:pt x="1308111" y="32537"/>
                </a:moveTo>
                <a:lnTo>
                  <a:pt x="1308111" y="79042"/>
                </a:lnTo>
                <a:lnTo>
                  <a:pt x="1345713" y="79042"/>
                </a:lnTo>
                <a:lnTo>
                  <a:pt x="1345713" y="106975"/>
                </a:lnTo>
                <a:lnTo>
                  <a:pt x="1308111" y="106975"/>
                </a:lnTo>
                <a:lnTo>
                  <a:pt x="1308111" y="185556"/>
                </a:lnTo>
                <a:cubicBezTo>
                  <a:pt x="1308111" y="194867"/>
                  <a:pt x="1309799" y="201518"/>
                  <a:pt x="1313176" y="205508"/>
                </a:cubicBezTo>
                <a:cubicBezTo>
                  <a:pt x="1316552" y="209499"/>
                  <a:pt x="1322180" y="211494"/>
                  <a:pt x="1330058" y="211494"/>
                </a:cubicBezTo>
                <a:cubicBezTo>
                  <a:pt x="1336095" y="211494"/>
                  <a:pt x="1341314" y="209755"/>
                  <a:pt x="1345713" y="206276"/>
                </a:cubicBezTo>
                <a:lnTo>
                  <a:pt x="1345713" y="234516"/>
                </a:lnTo>
                <a:cubicBezTo>
                  <a:pt x="1338756" y="237995"/>
                  <a:pt x="1329598" y="239734"/>
                  <a:pt x="1318240" y="239734"/>
                </a:cubicBezTo>
                <a:cubicBezTo>
                  <a:pt x="1287749" y="239734"/>
                  <a:pt x="1272504" y="225102"/>
                  <a:pt x="1272504" y="195839"/>
                </a:cubicBezTo>
                <a:lnTo>
                  <a:pt x="1272504" y="106975"/>
                </a:lnTo>
                <a:lnTo>
                  <a:pt x="1246259" y="106975"/>
                </a:lnTo>
                <a:lnTo>
                  <a:pt x="1246259" y="79042"/>
                </a:lnTo>
                <a:lnTo>
                  <a:pt x="1272504" y="79042"/>
                </a:lnTo>
                <a:lnTo>
                  <a:pt x="1272504" y="42667"/>
                </a:lnTo>
                <a:close/>
                <a:moveTo>
                  <a:pt x="1846613" y="16115"/>
                </a:moveTo>
                <a:lnTo>
                  <a:pt x="1954969" y="16115"/>
                </a:lnTo>
                <a:lnTo>
                  <a:pt x="1954969" y="46504"/>
                </a:lnTo>
                <a:lnTo>
                  <a:pt x="1876234" y="46504"/>
                </a:lnTo>
                <a:lnTo>
                  <a:pt x="1872551" y="101603"/>
                </a:lnTo>
                <a:cubicBezTo>
                  <a:pt x="1879611" y="101194"/>
                  <a:pt x="1886006" y="100989"/>
                  <a:pt x="1891736" y="100989"/>
                </a:cubicBezTo>
                <a:cubicBezTo>
                  <a:pt x="1915065" y="100989"/>
                  <a:pt x="1933098" y="106975"/>
                  <a:pt x="1945837" y="118946"/>
                </a:cubicBezTo>
                <a:cubicBezTo>
                  <a:pt x="1958576" y="130918"/>
                  <a:pt x="1964945" y="147289"/>
                  <a:pt x="1964945" y="168059"/>
                </a:cubicBezTo>
                <a:cubicBezTo>
                  <a:pt x="1964945" y="189853"/>
                  <a:pt x="1957655" y="207325"/>
                  <a:pt x="1943074" y="220473"/>
                </a:cubicBezTo>
                <a:cubicBezTo>
                  <a:pt x="1928494" y="233621"/>
                  <a:pt x="1908465" y="240195"/>
                  <a:pt x="1882987" y="240195"/>
                </a:cubicBezTo>
                <a:cubicBezTo>
                  <a:pt x="1861500" y="240195"/>
                  <a:pt x="1845487" y="237176"/>
                  <a:pt x="1834948" y="231139"/>
                </a:cubicBezTo>
                <a:lnTo>
                  <a:pt x="1834948" y="196914"/>
                </a:lnTo>
                <a:cubicBezTo>
                  <a:pt x="1849376" y="206634"/>
                  <a:pt x="1864007" y="211494"/>
                  <a:pt x="1878843" y="211494"/>
                </a:cubicBezTo>
                <a:cubicBezTo>
                  <a:pt x="1893782" y="211494"/>
                  <a:pt x="1905805" y="207683"/>
                  <a:pt x="1914911" y="200060"/>
                </a:cubicBezTo>
                <a:cubicBezTo>
                  <a:pt x="1924017" y="192437"/>
                  <a:pt x="1928571" y="182282"/>
                  <a:pt x="1928571" y="169594"/>
                </a:cubicBezTo>
                <a:cubicBezTo>
                  <a:pt x="1928571" y="157111"/>
                  <a:pt x="1923941" y="147391"/>
                  <a:pt x="1914681" y="140433"/>
                </a:cubicBezTo>
                <a:cubicBezTo>
                  <a:pt x="1905421" y="133476"/>
                  <a:pt x="1892145" y="129997"/>
                  <a:pt x="1874853" y="129997"/>
                </a:cubicBezTo>
                <a:cubicBezTo>
                  <a:pt x="1868919" y="129997"/>
                  <a:pt x="1856896" y="130611"/>
                  <a:pt x="1838785" y="13183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80"/>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3"/>
                </a:cubicBezTo>
                <a:lnTo>
                  <a:pt x="33765" y="236204"/>
                </a:lnTo>
                <a:lnTo>
                  <a:pt x="0" y="236204"/>
                </a:lnTo>
                <a:close/>
                <a:moveTo>
                  <a:pt x="2224604" y="12432"/>
                </a:moveTo>
                <a:cubicBezTo>
                  <a:pt x="2245886" y="12432"/>
                  <a:pt x="2263536" y="15450"/>
                  <a:pt x="2277554" y="21487"/>
                </a:cubicBezTo>
                <a:lnTo>
                  <a:pt x="2277554" y="57708"/>
                </a:lnTo>
                <a:cubicBezTo>
                  <a:pt x="2262718" y="48909"/>
                  <a:pt x="2246347" y="44509"/>
                  <a:pt x="2228441" y="44509"/>
                </a:cubicBezTo>
                <a:cubicBezTo>
                  <a:pt x="2204600" y="44509"/>
                  <a:pt x="2185288" y="52132"/>
                  <a:pt x="2170502" y="67377"/>
                </a:cubicBezTo>
                <a:cubicBezTo>
                  <a:pt x="2155717" y="82623"/>
                  <a:pt x="2148325" y="102984"/>
                  <a:pt x="2148325" y="128462"/>
                </a:cubicBezTo>
                <a:cubicBezTo>
                  <a:pt x="2148325" y="152712"/>
                  <a:pt x="2155231" y="172024"/>
                  <a:pt x="2169044" y="186400"/>
                </a:cubicBezTo>
                <a:cubicBezTo>
                  <a:pt x="2182857" y="200776"/>
                  <a:pt x="2201019" y="207964"/>
                  <a:pt x="2223529" y="207964"/>
                </a:cubicBezTo>
                <a:cubicBezTo>
                  <a:pt x="2244300" y="207964"/>
                  <a:pt x="2262308" y="203053"/>
                  <a:pt x="2277554" y="193230"/>
                </a:cubicBezTo>
                <a:lnTo>
                  <a:pt x="2277554" y="226995"/>
                </a:lnTo>
                <a:cubicBezTo>
                  <a:pt x="2260978" y="235590"/>
                  <a:pt x="2240361" y="239888"/>
                  <a:pt x="2215702" y="239888"/>
                </a:cubicBezTo>
                <a:cubicBezTo>
                  <a:pt x="2183778" y="239888"/>
                  <a:pt x="2158198" y="229809"/>
                  <a:pt x="2138962" y="209652"/>
                </a:cubicBezTo>
                <a:cubicBezTo>
                  <a:pt x="2119726" y="189495"/>
                  <a:pt x="2110108" y="163046"/>
                  <a:pt x="2110108" y="130304"/>
                </a:cubicBezTo>
                <a:cubicBezTo>
                  <a:pt x="2110108" y="95106"/>
                  <a:pt x="2120929" y="66661"/>
                  <a:pt x="2142569" y="44969"/>
                </a:cubicBezTo>
                <a:cubicBezTo>
                  <a:pt x="2164210" y="23278"/>
                  <a:pt x="2191555" y="12432"/>
                  <a:pt x="2224604" y="12432"/>
                </a:cubicBezTo>
                <a:close/>
                <a:moveTo>
                  <a:pt x="1749754" y="12432"/>
                </a:moveTo>
                <a:cubicBezTo>
                  <a:pt x="1758042" y="12432"/>
                  <a:pt x="1765588" y="12994"/>
                  <a:pt x="1772392" y="14120"/>
                </a:cubicBezTo>
                <a:cubicBezTo>
                  <a:pt x="1779196" y="15246"/>
                  <a:pt x="1784645" y="16780"/>
                  <a:pt x="1788737" y="18724"/>
                </a:cubicBezTo>
                <a:lnTo>
                  <a:pt x="1788737" y="50801"/>
                </a:lnTo>
                <a:cubicBezTo>
                  <a:pt x="1783519" y="48141"/>
                  <a:pt x="1777943" y="45890"/>
                  <a:pt x="1772008" y="44048"/>
                </a:cubicBezTo>
                <a:cubicBezTo>
                  <a:pt x="1766074" y="42207"/>
                  <a:pt x="1759269" y="41286"/>
                  <a:pt x="1751595" y="41286"/>
                </a:cubicBezTo>
                <a:cubicBezTo>
                  <a:pt x="1743001" y="41286"/>
                  <a:pt x="1735071" y="43025"/>
                  <a:pt x="1727806" y="46504"/>
                </a:cubicBezTo>
                <a:cubicBezTo>
                  <a:pt x="1720542" y="49983"/>
                  <a:pt x="1714274" y="55073"/>
                  <a:pt x="1709005" y="61775"/>
                </a:cubicBezTo>
                <a:cubicBezTo>
                  <a:pt x="1703736" y="68477"/>
                  <a:pt x="1699592" y="76765"/>
                  <a:pt x="1696573" y="86639"/>
                </a:cubicBezTo>
                <a:cubicBezTo>
                  <a:pt x="1693555" y="96513"/>
                  <a:pt x="1691994" y="107896"/>
                  <a:pt x="1691892" y="120788"/>
                </a:cubicBezTo>
                <a:lnTo>
                  <a:pt x="1692813" y="120788"/>
                </a:lnTo>
                <a:cubicBezTo>
                  <a:pt x="1697520" y="113523"/>
                  <a:pt x="1703889" y="107793"/>
                  <a:pt x="1711921" y="103598"/>
                </a:cubicBezTo>
                <a:cubicBezTo>
                  <a:pt x="1719953" y="99403"/>
                  <a:pt x="1729392" y="97306"/>
                  <a:pt x="1740238" y="97306"/>
                </a:cubicBezTo>
                <a:cubicBezTo>
                  <a:pt x="1749856" y="97306"/>
                  <a:pt x="1758528" y="98866"/>
                  <a:pt x="1766253" y="101987"/>
                </a:cubicBezTo>
                <a:cubicBezTo>
                  <a:pt x="1773978" y="105107"/>
                  <a:pt x="1780577" y="109610"/>
                  <a:pt x="1786051" y="115493"/>
                </a:cubicBezTo>
                <a:cubicBezTo>
                  <a:pt x="1791526" y="121376"/>
                  <a:pt x="1795746" y="128539"/>
                  <a:pt x="1798713" y="136980"/>
                </a:cubicBezTo>
                <a:cubicBezTo>
                  <a:pt x="1801681" y="145421"/>
                  <a:pt x="1803164" y="154911"/>
                  <a:pt x="1803164" y="165450"/>
                </a:cubicBezTo>
                <a:cubicBezTo>
                  <a:pt x="1803164" y="176501"/>
                  <a:pt x="1801348" y="186579"/>
                  <a:pt x="1797716" y="195686"/>
                </a:cubicBezTo>
                <a:cubicBezTo>
                  <a:pt x="1794084" y="204792"/>
                  <a:pt x="1789044" y="212645"/>
                  <a:pt x="1782598" y="219245"/>
                </a:cubicBezTo>
                <a:cubicBezTo>
                  <a:pt x="1776152" y="225844"/>
                  <a:pt x="1768504" y="230960"/>
                  <a:pt x="1759653" y="234593"/>
                </a:cubicBezTo>
                <a:cubicBezTo>
                  <a:pt x="1750802" y="238225"/>
                  <a:pt x="1741210" y="240041"/>
                  <a:pt x="1730876" y="240041"/>
                </a:cubicBezTo>
                <a:cubicBezTo>
                  <a:pt x="1719825" y="240041"/>
                  <a:pt x="1709670" y="237892"/>
                  <a:pt x="1700410" y="233595"/>
                </a:cubicBezTo>
                <a:cubicBezTo>
                  <a:pt x="1691150" y="229298"/>
                  <a:pt x="1683169" y="222903"/>
                  <a:pt x="1676467" y="214410"/>
                </a:cubicBezTo>
                <a:cubicBezTo>
                  <a:pt x="1669766" y="205918"/>
                  <a:pt x="1664573" y="195353"/>
                  <a:pt x="1660889" y="182717"/>
                </a:cubicBezTo>
                <a:cubicBezTo>
                  <a:pt x="1657206" y="170080"/>
                  <a:pt x="1655364" y="155423"/>
                  <a:pt x="1655364" y="138745"/>
                </a:cubicBezTo>
                <a:cubicBezTo>
                  <a:pt x="1655364" y="118383"/>
                  <a:pt x="1657794" y="100324"/>
                  <a:pt x="1662654" y="84567"/>
                </a:cubicBezTo>
                <a:cubicBezTo>
                  <a:pt x="1667515" y="68810"/>
                  <a:pt x="1674191" y="55610"/>
                  <a:pt x="1682683" y="44969"/>
                </a:cubicBezTo>
                <a:cubicBezTo>
                  <a:pt x="1691176" y="34328"/>
                  <a:pt x="1701152" y="26245"/>
                  <a:pt x="1712612" y="20720"/>
                </a:cubicBezTo>
                <a:cubicBezTo>
                  <a:pt x="1724072" y="15194"/>
                  <a:pt x="1736452" y="12432"/>
                  <a:pt x="1749754" y="12432"/>
                </a:cubicBezTo>
                <a:close/>
                <a:moveTo>
                  <a:pt x="1548375" y="12432"/>
                </a:moveTo>
                <a:cubicBezTo>
                  <a:pt x="1567918" y="12432"/>
                  <a:pt x="1583573" y="17343"/>
                  <a:pt x="1595340" y="27166"/>
                </a:cubicBezTo>
                <a:cubicBezTo>
                  <a:pt x="1607107" y="36988"/>
                  <a:pt x="1612990" y="49574"/>
                  <a:pt x="1612990" y="64922"/>
                </a:cubicBezTo>
                <a:cubicBezTo>
                  <a:pt x="1612990" y="93878"/>
                  <a:pt x="1598256" y="112500"/>
                  <a:pt x="1568788" y="120788"/>
                </a:cubicBezTo>
                <a:lnTo>
                  <a:pt x="1568788" y="121402"/>
                </a:lnTo>
                <a:cubicBezTo>
                  <a:pt x="1584647" y="122937"/>
                  <a:pt x="1597182" y="128487"/>
                  <a:pt x="1606390" y="138054"/>
                </a:cubicBezTo>
                <a:cubicBezTo>
                  <a:pt x="1615599" y="147621"/>
                  <a:pt x="1620203" y="159567"/>
                  <a:pt x="1620203" y="173892"/>
                </a:cubicBezTo>
                <a:cubicBezTo>
                  <a:pt x="1620203" y="193639"/>
                  <a:pt x="1612785" y="209576"/>
                  <a:pt x="1597949" y="221700"/>
                </a:cubicBezTo>
                <a:cubicBezTo>
                  <a:pt x="1583113" y="233825"/>
                  <a:pt x="1563570" y="239888"/>
                  <a:pt x="1539320" y="239888"/>
                </a:cubicBezTo>
                <a:cubicBezTo>
                  <a:pt x="1517526" y="239888"/>
                  <a:pt x="1500132" y="235948"/>
                  <a:pt x="1487137" y="228070"/>
                </a:cubicBezTo>
                <a:lnTo>
                  <a:pt x="1487137" y="194611"/>
                </a:lnTo>
                <a:cubicBezTo>
                  <a:pt x="1501462" y="205969"/>
                  <a:pt x="1517628" y="211647"/>
                  <a:pt x="1535637" y="211647"/>
                </a:cubicBezTo>
                <a:cubicBezTo>
                  <a:pt x="1550268" y="211647"/>
                  <a:pt x="1561958" y="208322"/>
                  <a:pt x="1570706" y="201671"/>
                </a:cubicBezTo>
                <a:cubicBezTo>
                  <a:pt x="1579455" y="195021"/>
                  <a:pt x="1583829" y="186016"/>
                  <a:pt x="1583829" y="174659"/>
                </a:cubicBezTo>
                <a:cubicBezTo>
                  <a:pt x="1583829" y="149693"/>
                  <a:pt x="1564746" y="137210"/>
                  <a:pt x="1526581" y="137210"/>
                </a:cubicBezTo>
                <a:lnTo>
                  <a:pt x="1509545" y="137210"/>
                </a:lnTo>
                <a:lnTo>
                  <a:pt x="1509545" y="108663"/>
                </a:lnTo>
                <a:lnTo>
                  <a:pt x="1525814" y="108663"/>
                </a:lnTo>
                <a:cubicBezTo>
                  <a:pt x="1559682" y="108663"/>
                  <a:pt x="1576615" y="96896"/>
                  <a:pt x="1576615" y="73363"/>
                </a:cubicBezTo>
                <a:cubicBezTo>
                  <a:pt x="1576615" y="51671"/>
                  <a:pt x="1563416" y="40825"/>
                  <a:pt x="1537018" y="40825"/>
                </a:cubicBezTo>
                <a:cubicBezTo>
                  <a:pt x="1522284" y="40825"/>
                  <a:pt x="1508420" y="46095"/>
                  <a:pt x="1495425" y="56634"/>
                </a:cubicBezTo>
                <a:lnTo>
                  <a:pt x="1495425" y="25017"/>
                </a:lnTo>
                <a:cubicBezTo>
                  <a:pt x="1510364" y="16627"/>
                  <a:pt x="1528014" y="12432"/>
                  <a:pt x="1548375" y="12432"/>
                </a:cubicBezTo>
                <a:close/>
                <a:moveTo>
                  <a:pt x="2719067" y="5525"/>
                </a:moveTo>
                <a:cubicBezTo>
                  <a:pt x="2725103" y="5525"/>
                  <a:pt x="2730219" y="7469"/>
                  <a:pt x="2734414" y="11357"/>
                </a:cubicBezTo>
                <a:cubicBezTo>
                  <a:pt x="2738610" y="15246"/>
                  <a:pt x="2740707" y="20106"/>
                  <a:pt x="2740707" y="25938"/>
                </a:cubicBezTo>
                <a:cubicBezTo>
                  <a:pt x="2740707" y="31463"/>
                  <a:pt x="2738610" y="36195"/>
                  <a:pt x="2734414" y="40135"/>
                </a:cubicBezTo>
                <a:cubicBezTo>
                  <a:pt x="2730219" y="44074"/>
                  <a:pt x="2725103" y="46044"/>
                  <a:pt x="2719067" y="46044"/>
                </a:cubicBezTo>
                <a:cubicBezTo>
                  <a:pt x="2713234" y="46044"/>
                  <a:pt x="2708246" y="44151"/>
                  <a:pt x="2704102" y="40365"/>
                </a:cubicBezTo>
                <a:cubicBezTo>
                  <a:pt x="2699958" y="36579"/>
                  <a:pt x="2697886" y="31770"/>
                  <a:pt x="2697886" y="25938"/>
                </a:cubicBezTo>
                <a:cubicBezTo>
                  <a:pt x="2697886" y="20106"/>
                  <a:pt x="2699958" y="15246"/>
                  <a:pt x="2704102" y="11357"/>
                </a:cubicBezTo>
                <a:cubicBezTo>
                  <a:pt x="2708246" y="7469"/>
                  <a:pt x="2713234" y="5525"/>
                  <a:pt x="2719067" y="5525"/>
                </a:cubicBezTo>
                <a:close/>
                <a:moveTo>
                  <a:pt x="309241" y="5525"/>
                </a:moveTo>
                <a:cubicBezTo>
                  <a:pt x="315278" y="5525"/>
                  <a:pt x="320394" y="7469"/>
                  <a:pt x="324589" y="11357"/>
                </a:cubicBezTo>
                <a:cubicBezTo>
                  <a:pt x="328784" y="15246"/>
                  <a:pt x="330882" y="20106"/>
                  <a:pt x="330882" y="25938"/>
                </a:cubicBezTo>
                <a:cubicBezTo>
                  <a:pt x="330882" y="31463"/>
                  <a:pt x="328784" y="36195"/>
                  <a:pt x="324589" y="40135"/>
                </a:cubicBezTo>
                <a:cubicBezTo>
                  <a:pt x="320394" y="44074"/>
                  <a:pt x="315278" y="46044"/>
                  <a:pt x="309241" y="46044"/>
                </a:cubicBezTo>
                <a:cubicBezTo>
                  <a:pt x="303409" y="46044"/>
                  <a:pt x="298421" y="44151"/>
                  <a:pt x="294277" y="40365"/>
                </a:cubicBezTo>
                <a:cubicBezTo>
                  <a:pt x="290133" y="36579"/>
                  <a:pt x="288061" y="31770"/>
                  <a:pt x="288061" y="25938"/>
                </a:cubicBezTo>
                <a:cubicBezTo>
                  <a:pt x="288061" y="20106"/>
                  <a:pt x="290133" y="15246"/>
                  <a:pt x="294277" y="11357"/>
                </a:cubicBezTo>
                <a:cubicBezTo>
                  <a:pt x="298421" y="7469"/>
                  <a:pt x="303409" y="5525"/>
                  <a:pt x="309241" y="5525"/>
                </a:cubicBezTo>
                <a:close/>
                <a:moveTo>
                  <a:pt x="2786835" y="3530"/>
                </a:moveTo>
                <a:lnTo>
                  <a:pt x="2822595" y="3530"/>
                </a:lnTo>
                <a:lnTo>
                  <a:pt x="2822595" y="236204"/>
                </a:lnTo>
                <a:lnTo>
                  <a:pt x="2786835" y="236204"/>
                </a:lnTo>
                <a:close/>
                <a:moveTo>
                  <a:pt x="1216526" y="0"/>
                </a:moveTo>
                <a:cubicBezTo>
                  <a:pt x="1225325" y="0"/>
                  <a:pt x="1232283" y="972"/>
                  <a:pt x="1237399" y="2916"/>
                </a:cubicBezTo>
                <a:lnTo>
                  <a:pt x="1237399" y="32537"/>
                </a:lnTo>
                <a:cubicBezTo>
                  <a:pt x="1232590" y="29775"/>
                  <a:pt x="1227116" y="28394"/>
                  <a:pt x="1220977" y="28394"/>
                </a:cubicBezTo>
                <a:cubicBezTo>
                  <a:pt x="1203685" y="28394"/>
                  <a:pt x="1195039" y="38165"/>
                  <a:pt x="1195039" y="57708"/>
                </a:cubicBezTo>
                <a:lnTo>
                  <a:pt x="1195039" y="79042"/>
                </a:lnTo>
                <a:lnTo>
                  <a:pt x="1231567" y="79042"/>
                </a:lnTo>
                <a:lnTo>
                  <a:pt x="1231567" y="106975"/>
                </a:lnTo>
                <a:lnTo>
                  <a:pt x="1195192" y="106975"/>
                </a:lnTo>
                <a:lnTo>
                  <a:pt x="1195192" y="236204"/>
                </a:lnTo>
                <a:lnTo>
                  <a:pt x="1159585" y="236204"/>
                </a:lnTo>
                <a:lnTo>
                  <a:pt x="1159585" y="106975"/>
                </a:lnTo>
                <a:lnTo>
                  <a:pt x="1132726" y="106975"/>
                </a:lnTo>
                <a:lnTo>
                  <a:pt x="1132726" y="79042"/>
                </a:lnTo>
                <a:lnTo>
                  <a:pt x="1159585" y="79042"/>
                </a:lnTo>
                <a:lnTo>
                  <a:pt x="1159585" y="53564"/>
                </a:lnTo>
                <a:cubicBezTo>
                  <a:pt x="1159585" y="36988"/>
                  <a:pt x="1165008" y="23917"/>
                  <a:pt x="1175854" y="14350"/>
                </a:cubicBezTo>
                <a:cubicBezTo>
                  <a:pt x="1186700" y="4783"/>
                  <a:pt x="1200257" y="0"/>
                  <a:pt x="1216526"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descr="A rainbow colored logo on a black background&#10;&#10;Description automatically generated">
            <a:extLst>
              <a:ext uri="{FF2B5EF4-FFF2-40B4-BE49-F238E27FC236}">
                <a16:creationId xmlns:a16="http://schemas.microsoft.com/office/drawing/2014/main" id="{05BE0791-80D1-1E71-0D66-E138D9AA311D}"/>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68887" y="2562822"/>
            <a:ext cx="539617" cy="539617"/>
          </a:xfrm>
          <a:prstGeom prst="rect">
            <a:avLst/>
          </a:prstGeom>
        </p:spPr>
      </p:pic>
    </p:spTree>
    <p:extLst>
      <p:ext uri="{BB962C8B-B14F-4D97-AF65-F5344CB8AC3E}">
        <p14:creationId xmlns:p14="http://schemas.microsoft.com/office/powerpoint/2010/main" val="291012966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 name="Picture 1" descr="A field of pink flowers&#10;&#10;Description automatically generated">
            <a:extLst>
              <a:ext uri="{FF2B5EF4-FFF2-40B4-BE49-F238E27FC236}">
                <a16:creationId xmlns:a16="http://schemas.microsoft.com/office/drawing/2014/main" id="{E214436C-D4A0-F3A5-8A2C-F0899EA45D2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 t="9553" r="-5" b="21753"/>
          <a:stretch/>
        </p:blipFill>
        <p:spPr>
          <a:xfrm>
            <a:off x="0" y="0"/>
            <a:ext cx="12191999" cy="6858000"/>
          </a:xfrm>
          <a:prstGeom prst="rect">
            <a:avLst/>
          </a:prstGeom>
        </p:spPr>
      </p:pic>
      <p:sp>
        <p:nvSpPr>
          <p:cNvPr id="3" name="Rectangle 2">
            <a:extLst>
              <a:ext uri="{FF2B5EF4-FFF2-40B4-BE49-F238E27FC236}">
                <a16:creationId xmlns:a16="http://schemas.microsoft.com/office/drawing/2014/main" id="{29C5B611-9E79-BB05-EC82-68BE6DA6C09B}"/>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50D373B-7E3C-5172-898A-E68815F86C99}"/>
              </a:ext>
            </a:extLst>
          </p:cNvPr>
          <p:cNvSpPr/>
          <p:nvPr userDrawn="1"/>
        </p:nvSpPr>
        <p:spPr>
          <a:xfrm>
            <a:off x="-1" y="0"/>
            <a:ext cx="12191999" cy="4660900"/>
          </a:xfrm>
          <a:prstGeom prst="rect">
            <a:avLst/>
          </a:prstGeom>
          <a:gradFill flip="none" rotWithShape="1">
            <a:gsLst>
              <a:gs pos="66000">
                <a:srgbClr val="DAE4F6"/>
              </a:gs>
              <a:gs pos="100000">
                <a:srgbClr val="D2DEF4">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34A422B-193F-0122-2EBB-9AA5518DC152}"/>
              </a:ext>
            </a:extLst>
          </p:cNvPr>
          <p:cNvGrpSpPr/>
          <p:nvPr userDrawn="1"/>
        </p:nvGrpSpPr>
        <p:grpSpPr>
          <a:xfrm>
            <a:off x="500380" y="692322"/>
            <a:ext cx="1549400" cy="331285"/>
            <a:chOff x="508000" y="692322"/>
            <a:chExt cx="1742534" cy="372580"/>
          </a:xfrm>
        </p:grpSpPr>
        <p:pic>
          <p:nvPicPr>
            <p:cNvPr id="6" name="MS logo gray - EMF" descr="Microsoft logo, gray text version">
              <a:extLst>
                <a:ext uri="{FF2B5EF4-FFF2-40B4-BE49-F238E27FC236}">
                  <a16:creationId xmlns:a16="http://schemas.microsoft.com/office/drawing/2014/main" id="{57CA07E5-8E9D-00BD-7408-F3245E8E0D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7" name="Freeform: Shape 6">
              <a:extLst>
                <a:ext uri="{FF2B5EF4-FFF2-40B4-BE49-F238E27FC236}">
                  <a16:creationId xmlns:a16="http://schemas.microsoft.com/office/drawing/2014/main" id="{5D95FC42-106B-19E0-E35B-3803B328B943}"/>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itle 15">
            <a:extLst>
              <a:ext uri="{FF2B5EF4-FFF2-40B4-BE49-F238E27FC236}">
                <a16:creationId xmlns:a16="http://schemas.microsoft.com/office/drawing/2014/main" id="{75D6AF87-1434-C2B6-0E65-E273393E9249}"/>
              </a:ext>
            </a:extLst>
          </p:cNvPr>
          <p:cNvSpPr>
            <a:spLocks noGrp="1"/>
          </p:cNvSpPr>
          <p:nvPr>
            <p:ph type="title"/>
          </p:nvPr>
        </p:nvSpPr>
        <p:spPr>
          <a:xfrm>
            <a:off x="379021" y="2811645"/>
            <a:ext cx="7683500" cy="895065"/>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0" name="Text Placeholder 23">
            <a:extLst>
              <a:ext uri="{FF2B5EF4-FFF2-40B4-BE49-F238E27FC236}">
                <a16:creationId xmlns:a16="http://schemas.microsoft.com/office/drawing/2014/main" id="{370DEDA7-8EE8-1112-20E5-FA2CDB772C12}"/>
              </a:ext>
            </a:extLst>
          </p:cNvPr>
          <p:cNvSpPr>
            <a:spLocks noGrp="1"/>
          </p:cNvSpPr>
          <p:nvPr>
            <p:ph type="body" sz="quarter" idx="10"/>
          </p:nvPr>
        </p:nvSpPr>
        <p:spPr>
          <a:xfrm>
            <a:off x="399778" y="3846332"/>
            <a:ext cx="6823075" cy="454517"/>
          </a:xfrm>
        </p:spPr>
        <p:txBody>
          <a:bodyPr/>
          <a:lstStyle>
            <a:lvl1pPr marL="0" indent="0">
              <a:buNone/>
              <a:defRPr/>
            </a:lvl1pPr>
          </a:lstStyle>
          <a:p>
            <a:pPr lvl="0"/>
            <a:r>
              <a:rPr lang="en-US"/>
              <a:t>Click to edit Master text styles</a:t>
            </a:r>
          </a:p>
        </p:txBody>
      </p:sp>
      <p:grpSp>
        <p:nvGrpSpPr>
          <p:cNvPr id="11" name="Group 10">
            <a:extLst>
              <a:ext uri="{FF2B5EF4-FFF2-40B4-BE49-F238E27FC236}">
                <a16:creationId xmlns:a16="http://schemas.microsoft.com/office/drawing/2014/main" id="{EA727BF0-05C5-E783-1FA3-E34ADE78C90E}"/>
              </a:ext>
            </a:extLst>
          </p:cNvPr>
          <p:cNvGrpSpPr/>
          <p:nvPr userDrawn="1"/>
        </p:nvGrpSpPr>
        <p:grpSpPr>
          <a:xfrm>
            <a:off x="8694674" y="636943"/>
            <a:ext cx="2996945" cy="427721"/>
            <a:chOff x="8694674" y="636943"/>
            <a:chExt cx="2996945" cy="427721"/>
          </a:xfrm>
        </p:grpSpPr>
        <p:sp>
          <p:nvSpPr>
            <p:cNvPr id="16" name="Freeform: Shape 15">
              <a:extLst>
                <a:ext uri="{FF2B5EF4-FFF2-40B4-BE49-F238E27FC236}">
                  <a16:creationId xmlns:a16="http://schemas.microsoft.com/office/drawing/2014/main" id="{390B6F5F-B474-F6D1-DB87-339220473810}"/>
                </a:ext>
              </a:extLst>
            </p:cNvPr>
            <p:cNvSpPr/>
            <p:nvPr userDrawn="1"/>
          </p:nvSpPr>
          <p:spPr>
            <a:xfrm>
              <a:off x="9225722" y="759293"/>
              <a:ext cx="2465897" cy="241807"/>
            </a:xfrm>
            <a:custGeom>
              <a:avLst/>
              <a:gdLst/>
              <a:ahLst/>
              <a:cxnLst/>
              <a:rect l="l" t="t" r="r" b="b"/>
              <a:pathLst>
                <a:path w="3145938" h="308493">
                  <a:moveTo>
                    <a:pt x="1730876" y="125853"/>
                  </a:moveTo>
                  <a:cubicBezTo>
                    <a:pt x="1724737" y="125853"/>
                    <a:pt x="1719339" y="126953"/>
                    <a:pt x="1714684" y="129153"/>
                  </a:cubicBezTo>
                  <a:cubicBezTo>
                    <a:pt x="1710028" y="131352"/>
                    <a:pt x="1706114" y="134243"/>
                    <a:pt x="1702943" y="137824"/>
                  </a:cubicBezTo>
                  <a:cubicBezTo>
                    <a:pt x="1699771" y="141405"/>
                    <a:pt x="1697392" y="145498"/>
                    <a:pt x="1695806" y="150102"/>
                  </a:cubicBezTo>
                  <a:cubicBezTo>
                    <a:pt x="1694220" y="154707"/>
                    <a:pt x="1693427" y="159413"/>
                    <a:pt x="1693427" y="164222"/>
                  </a:cubicBezTo>
                  <a:cubicBezTo>
                    <a:pt x="1693427" y="169441"/>
                    <a:pt x="1694169" y="174787"/>
                    <a:pt x="1695652" y="180261"/>
                  </a:cubicBezTo>
                  <a:cubicBezTo>
                    <a:pt x="1697136" y="185735"/>
                    <a:pt x="1699413" y="190723"/>
                    <a:pt x="1702482" y="195225"/>
                  </a:cubicBezTo>
                  <a:cubicBezTo>
                    <a:pt x="1705552" y="199727"/>
                    <a:pt x="1709465" y="203436"/>
                    <a:pt x="1714223" y="206352"/>
                  </a:cubicBezTo>
                  <a:cubicBezTo>
                    <a:pt x="1718981" y="209269"/>
                    <a:pt x="1724634" y="210727"/>
                    <a:pt x="1731183" y="210727"/>
                  </a:cubicBezTo>
                  <a:cubicBezTo>
                    <a:pt x="1737015" y="210727"/>
                    <a:pt x="1742182" y="209652"/>
                    <a:pt x="1746684" y="207504"/>
                  </a:cubicBezTo>
                  <a:cubicBezTo>
                    <a:pt x="1751186" y="205355"/>
                    <a:pt x="1754946" y="202388"/>
                    <a:pt x="1757965" y="198602"/>
                  </a:cubicBezTo>
                  <a:cubicBezTo>
                    <a:pt x="1760983" y="194816"/>
                    <a:pt x="1763285" y="190339"/>
                    <a:pt x="1764871" y="185172"/>
                  </a:cubicBezTo>
                  <a:cubicBezTo>
                    <a:pt x="1766457" y="180005"/>
                    <a:pt x="1767250" y="174403"/>
                    <a:pt x="1767250" y="168366"/>
                  </a:cubicBezTo>
                  <a:cubicBezTo>
                    <a:pt x="1767250" y="162023"/>
                    <a:pt x="1766508" y="156242"/>
                    <a:pt x="1765025" y="151023"/>
                  </a:cubicBezTo>
                  <a:cubicBezTo>
                    <a:pt x="1763541" y="145805"/>
                    <a:pt x="1761290" y="141329"/>
                    <a:pt x="1758272" y="137594"/>
                  </a:cubicBezTo>
                  <a:cubicBezTo>
                    <a:pt x="1755253" y="133859"/>
                    <a:pt x="1751468" y="130969"/>
                    <a:pt x="1746914" y="128922"/>
                  </a:cubicBezTo>
                  <a:cubicBezTo>
                    <a:pt x="1742361" y="126876"/>
                    <a:pt x="1737015" y="125853"/>
                    <a:pt x="1730876" y="125853"/>
                  </a:cubicBezTo>
                  <a:close/>
                  <a:moveTo>
                    <a:pt x="2943927" y="103752"/>
                  </a:moveTo>
                  <a:cubicBezTo>
                    <a:pt x="2930012" y="103752"/>
                    <a:pt x="2919012" y="108612"/>
                    <a:pt x="2910929" y="118332"/>
                  </a:cubicBezTo>
                  <a:cubicBezTo>
                    <a:pt x="2902846" y="128053"/>
                    <a:pt x="2898804" y="141456"/>
                    <a:pt x="2898804" y="158544"/>
                  </a:cubicBezTo>
                  <a:cubicBezTo>
                    <a:pt x="2898804" y="175017"/>
                    <a:pt x="2902897" y="187986"/>
                    <a:pt x="2911083" y="197451"/>
                  </a:cubicBezTo>
                  <a:cubicBezTo>
                    <a:pt x="2919268" y="206915"/>
                    <a:pt x="2930216" y="211647"/>
                    <a:pt x="2943927" y="211647"/>
                  </a:cubicBezTo>
                  <a:cubicBezTo>
                    <a:pt x="2957945" y="211647"/>
                    <a:pt x="2968714" y="206992"/>
                    <a:pt x="2976235" y="197681"/>
                  </a:cubicBezTo>
                  <a:cubicBezTo>
                    <a:pt x="2983755" y="188370"/>
                    <a:pt x="2987515" y="175119"/>
                    <a:pt x="2987515" y="157930"/>
                  </a:cubicBezTo>
                  <a:cubicBezTo>
                    <a:pt x="2987515" y="140638"/>
                    <a:pt x="2983755" y="127285"/>
                    <a:pt x="2976235" y="117872"/>
                  </a:cubicBezTo>
                  <a:cubicBezTo>
                    <a:pt x="2968714" y="108458"/>
                    <a:pt x="2957945" y="103752"/>
                    <a:pt x="2943927" y="103752"/>
                  </a:cubicBezTo>
                  <a:close/>
                  <a:moveTo>
                    <a:pt x="2588116" y="103752"/>
                  </a:moveTo>
                  <a:cubicBezTo>
                    <a:pt x="2575429" y="103752"/>
                    <a:pt x="2565222" y="108254"/>
                    <a:pt x="2557497" y="117258"/>
                  </a:cubicBezTo>
                  <a:cubicBezTo>
                    <a:pt x="2549772" y="126262"/>
                    <a:pt x="2545910" y="137517"/>
                    <a:pt x="2545910" y="151023"/>
                  </a:cubicBezTo>
                  <a:lnTo>
                    <a:pt x="2545910" y="170515"/>
                  </a:lnTo>
                  <a:cubicBezTo>
                    <a:pt x="2545910" y="181975"/>
                    <a:pt x="2549568" y="191695"/>
                    <a:pt x="2556883" y="199676"/>
                  </a:cubicBezTo>
                  <a:cubicBezTo>
                    <a:pt x="2564199" y="207657"/>
                    <a:pt x="2573485" y="211647"/>
                    <a:pt x="2584740" y="211647"/>
                  </a:cubicBezTo>
                  <a:cubicBezTo>
                    <a:pt x="2597939" y="211647"/>
                    <a:pt x="2608299" y="206506"/>
                    <a:pt x="2615819" y="196223"/>
                  </a:cubicBezTo>
                  <a:cubicBezTo>
                    <a:pt x="2623340" y="185940"/>
                    <a:pt x="2627100" y="171589"/>
                    <a:pt x="2627100" y="153172"/>
                  </a:cubicBezTo>
                  <a:cubicBezTo>
                    <a:pt x="2627100" y="137722"/>
                    <a:pt x="2623596" y="125623"/>
                    <a:pt x="2616587" y="116874"/>
                  </a:cubicBezTo>
                  <a:cubicBezTo>
                    <a:pt x="2609578" y="108126"/>
                    <a:pt x="2600088" y="103752"/>
                    <a:pt x="2588116" y="103752"/>
                  </a:cubicBezTo>
                  <a:close/>
                  <a:moveTo>
                    <a:pt x="2391477" y="103752"/>
                  </a:moveTo>
                  <a:cubicBezTo>
                    <a:pt x="2377562" y="103752"/>
                    <a:pt x="2366562" y="108612"/>
                    <a:pt x="2358479" y="118332"/>
                  </a:cubicBezTo>
                  <a:cubicBezTo>
                    <a:pt x="2350396" y="128053"/>
                    <a:pt x="2346354" y="141456"/>
                    <a:pt x="2346354" y="158544"/>
                  </a:cubicBezTo>
                  <a:cubicBezTo>
                    <a:pt x="2346354" y="175017"/>
                    <a:pt x="2350447" y="187986"/>
                    <a:pt x="2358633" y="197451"/>
                  </a:cubicBezTo>
                  <a:cubicBezTo>
                    <a:pt x="2366818" y="206915"/>
                    <a:pt x="2377766" y="211647"/>
                    <a:pt x="2391477" y="211647"/>
                  </a:cubicBezTo>
                  <a:cubicBezTo>
                    <a:pt x="2405495" y="211647"/>
                    <a:pt x="2416264" y="206992"/>
                    <a:pt x="2423785" y="197681"/>
                  </a:cubicBezTo>
                  <a:cubicBezTo>
                    <a:pt x="2431305" y="188370"/>
                    <a:pt x="2435065" y="175119"/>
                    <a:pt x="2435065" y="157930"/>
                  </a:cubicBezTo>
                  <a:cubicBezTo>
                    <a:pt x="2435065" y="140638"/>
                    <a:pt x="2431305" y="127285"/>
                    <a:pt x="2423785" y="117872"/>
                  </a:cubicBezTo>
                  <a:cubicBezTo>
                    <a:pt x="2416264" y="108458"/>
                    <a:pt x="2405495" y="103752"/>
                    <a:pt x="2391477" y="103752"/>
                  </a:cubicBezTo>
                  <a:close/>
                  <a:moveTo>
                    <a:pt x="1038927" y="103752"/>
                  </a:moveTo>
                  <a:cubicBezTo>
                    <a:pt x="1025012" y="103752"/>
                    <a:pt x="1014013" y="108612"/>
                    <a:pt x="1005929" y="118332"/>
                  </a:cubicBezTo>
                  <a:cubicBezTo>
                    <a:pt x="997846" y="128053"/>
                    <a:pt x="993804" y="141456"/>
                    <a:pt x="993804" y="158544"/>
                  </a:cubicBezTo>
                  <a:cubicBezTo>
                    <a:pt x="993804" y="175017"/>
                    <a:pt x="997897" y="187986"/>
                    <a:pt x="1006083" y="197451"/>
                  </a:cubicBezTo>
                  <a:cubicBezTo>
                    <a:pt x="1014268" y="206915"/>
                    <a:pt x="1025217" y="211647"/>
                    <a:pt x="1038927" y="211647"/>
                  </a:cubicBezTo>
                  <a:cubicBezTo>
                    <a:pt x="1052945" y="211647"/>
                    <a:pt x="1063714" y="206992"/>
                    <a:pt x="1071235" y="197681"/>
                  </a:cubicBezTo>
                  <a:cubicBezTo>
                    <a:pt x="1078755" y="188370"/>
                    <a:pt x="1082515" y="175119"/>
                    <a:pt x="1082515" y="157930"/>
                  </a:cubicBezTo>
                  <a:cubicBezTo>
                    <a:pt x="1082515" y="140638"/>
                    <a:pt x="1078755" y="127285"/>
                    <a:pt x="1071235" y="117872"/>
                  </a:cubicBezTo>
                  <a:cubicBezTo>
                    <a:pt x="1063714" y="108458"/>
                    <a:pt x="1052945" y="103752"/>
                    <a:pt x="1038927" y="103752"/>
                  </a:cubicBezTo>
                  <a:close/>
                  <a:moveTo>
                    <a:pt x="715077" y="103752"/>
                  </a:moveTo>
                  <a:cubicBezTo>
                    <a:pt x="701162" y="103752"/>
                    <a:pt x="690162" y="108612"/>
                    <a:pt x="682079" y="118332"/>
                  </a:cubicBezTo>
                  <a:cubicBezTo>
                    <a:pt x="673996" y="128053"/>
                    <a:pt x="669954" y="141456"/>
                    <a:pt x="669954" y="158544"/>
                  </a:cubicBezTo>
                  <a:cubicBezTo>
                    <a:pt x="669954" y="175017"/>
                    <a:pt x="674047" y="187986"/>
                    <a:pt x="682233" y="197451"/>
                  </a:cubicBezTo>
                  <a:cubicBezTo>
                    <a:pt x="690418" y="206915"/>
                    <a:pt x="701366" y="211647"/>
                    <a:pt x="715077" y="211647"/>
                  </a:cubicBezTo>
                  <a:cubicBezTo>
                    <a:pt x="729095" y="211647"/>
                    <a:pt x="739864" y="206992"/>
                    <a:pt x="747385" y="197681"/>
                  </a:cubicBezTo>
                  <a:cubicBezTo>
                    <a:pt x="754905" y="188370"/>
                    <a:pt x="758665" y="175119"/>
                    <a:pt x="758665" y="157930"/>
                  </a:cubicBezTo>
                  <a:cubicBezTo>
                    <a:pt x="758665" y="140638"/>
                    <a:pt x="754905" y="127285"/>
                    <a:pt x="747385" y="117872"/>
                  </a:cubicBezTo>
                  <a:cubicBezTo>
                    <a:pt x="739864" y="108458"/>
                    <a:pt x="729095" y="103752"/>
                    <a:pt x="715077" y="103752"/>
                  </a:cubicBezTo>
                  <a:close/>
                  <a:moveTo>
                    <a:pt x="2701110" y="79042"/>
                  </a:moveTo>
                  <a:lnTo>
                    <a:pt x="2736717" y="79042"/>
                  </a:lnTo>
                  <a:lnTo>
                    <a:pt x="2736717" y="236204"/>
                  </a:lnTo>
                  <a:lnTo>
                    <a:pt x="2701110" y="236204"/>
                  </a:lnTo>
                  <a:close/>
                  <a:moveTo>
                    <a:pt x="291284" y="79042"/>
                  </a:moveTo>
                  <a:lnTo>
                    <a:pt x="326892" y="79042"/>
                  </a:lnTo>
                  <a:lnTo>
                    <a:pt x="326892" y="236204"/>
                  </a:lnTo>
                  <a:lnTo>
                    <a:pt x="291284" y="236204"/>
                  </a:lnTo>
                  <a:close/>
                  <a:moveTo>
                    <a:pt x="605842" y="76279"/>
                  </a:moveTo>
                  <a:cubicBezTo>
                    <a:pt x="612288" y="76279"/>
                    <a:pt x="617200" y="77251"/>
                    <a:pt x="620576" y="79195"/>
                  </a:cubicBezTo>
                  <a:lnTo>
                    <a:pt x="620576" y="112961"/>
                  </a:lnTo>
                  <a:cubicBezTo>
                    <a:pt x="616279" y="109584"/>
                    <a:pt x="610088" y="107896"/>
                    <a:pt x="602005" y="107896"/>
                  </a:cubicBezTo>
                  <a:cubicBezTo>
                    <a:pt x="591466" y="107896"/>
                    <a:pt x="582667" y="112654"/>
                    <a:pt x="575607" y="122169"/>
                  </a:cubicBezTo>
                  <a:cubicBezTo>
                    <a:pt x="568547" y="131685"/>
                    <a:pt x="565017" y="144628"/>
                    <a:pt x="565017" y="160999"/>
                  </a:cubicBezTo>
                  <a:lnTo>
                    <a:pt x="565017" y="236204"/>
                  </a:lnTo>
                  <a:lnTo>
                    <a:pt x="529410" y="236204"/>
                  </a:lnTo>
                  <a:lnTo>
                    <a:pt x="529410" y="79042"/>
                  </a:lnTo>
                  <a:lnTo>
                    <a:pt x="565017" y="79042"/>
                  </a:lnTo>
                  <a:lnTo>
                    <a:pt x="565017" y="111426"/>
                  </a:lnTo>
                  <a:lnTo>
                    <a:pt x="565631" y="111426"/>
                  </a:lnTo>
                  <a:cubicBezTo>
                    <a:pt x="569109" y="100375"/>
                    <a:pt x="574456" y="91755"/>
                    <a:pt x="581669" y="85564"/>
                  </a:cubicBezTo>
                  <a:cubicBezTo>
                    <a:pt x="588883" y="79374"/>
                    <a:pt x="596940" y="76279"/>
                    <a:pt x="605842" y="76279"/>
                  </a:cubicBezTo>
                  <a:close/>
                  <a:moveTo>
                    <a:pt x="2946076" y="75358"/>
                  </a:moveTo>
                  <a:cubicBezTo>
                    <a:pt x="2970633" y="75358"/>
                    <a:pt x="2989766" y="82572"/>
                    <a:pt x="3003477" y="96999"/>
                  </a:cubicBezTo>
                  <a:cubicBezTo>
                    <a:pt x="3017188" y="111426"/>
                    <a:pt x="3024043" y="131429"/>
                    <a:pt x="3024043" y="157009"/>
                  </a:cubicBezTo>
                  <a:cubicBezTo>
                    <a:pt x="3024043" y="182077"/>
                    <a:pt x="3016651" y="202157"/>
                    <a:pt x="3001866" y="217249"/>
                  </a:cubicBezTo>
                  <a:cubicBezTo>
                    <a:pt x="2987080" y="232342"/>
                    <a:pt x="2967205" y="239888"/>
                    <a:pt x="2942239" y="239888"/>
                  </a:cubicBezTo>
                  <a:cubicBezTo>
                    <a:pt x="2917989" y="239888"/>
                    <a:pt x="2898625" y="232546"/>
                    <a:pt x="2884147" y="217863"/>
                  </a:cubicBezTo>
                  <a:cubicBezTo>
                    <a:pt x="2869669" y="203181"/>
                    <a:pt x="2862430" y="183714"/>
                    <a:pt x="2862430" y="159465"/>
                  </a:cubicBezTo>
                  <a:cubicBezTo>
                    <a:pt x="2862430" y="133066"/>
                    <a:pt x="2869976" y="112449"/>
                    <a:pt x="2885068" y="97613"/>
                  </a:cubicBezTo>
                  <a:cubicBezTo>
                    <a:pt x="2900160" y="82776"/>
                    <a:pt x="2920496" y="75358"/>
                    <a:pt x="2946076" y="75358"/>
                  </a:cubicBezTo>
                  <a:close/>
                  <a:moveTo>
                    <a:pt x="2600241" y="75358"/>
                  </a:moveTo>
                  <a:cubicBezTo>
                    <a:pt x="2620194" y="75358"/>
                    <a:pt x="2635746" y="82367"/>
                    <a:pt x="2646899" y="96385"/>
                  </a:cubicBezTo>
                  <a:cubicBezTo>
                    <a:pt x="2658052" y="110403"/>
                    <a:pt x="2663628" y="129229"/>
                    <a:pt x="2663628" y="152865"/>
                  </a:cubicBezTo>
                  <a:cubicBezTo>
                    <a:pt x="2663628" y="179059"/>
                    <a:pt x="2657335" y="200034"/>
                    <a:pt x="2644750" y="215791"/>
                  </a:cubicBezTo>
                  <a:cubicBezTo>
                    <a:pt x="2632165" y="231549"/>
                    <a:pt x="2614975" y="239427"/>
                    <a:pt x="2593181" y="239427"/>
                  </a:cubicBezTo>
                  <a:cubicBezTo>
                    <a:pt x="2573127" y="239427"/>
                    <a:pt x="2557676" y="230628"/>
                    <a:pt x="2546831" y="213029"/>
                  </a:cubicBezTo>
                  <a:lnTo>
                    <a:pt x="2546217" y="213029"/>
                  </a:lnTo>
                  <a:lnTo>
                    <a:pt x="2546217" y="308493"/>
                  </a:lnTo>
                  <a:lnTo>
                    <a:pt x="2510610" y="308493"/>
                  </a:lnTo>
                  <a:lnTo>
                    <a:pt x="2510610" y="79042"/>
                  </a:lnTo>
                  <a:lnTo>
                    <a:pt x="2546217" y="79042"/>
                  </a:lnTo>
                  <a:lnTo>
                    <a:pt x="2546217" y="106668"/>
                  </a:lnTo>
                  <a:lnTo>
                    <a:pt x="2546831" y="106668"/>
                  </a:lnTo>
                  <a:cubicBezTo>
                    <a:pt x="2559007" y="85795"/>
                    <a:pt x="2576810" y="75358"/>
                    <a:pt x="2600241" y="75358"/>
                  </a:cubicBezTo>
                  <a:close/>
                  <a:moveTo>
                    <a:pt x="2393626" y="75358"/>
                  </a:moveTo>
                  <a:cubicBezTo>
                    <a:pt x="2418183" y="75358"/>
                    <a:pt x="2437316" y="82572"/>
                    <a:pt x="2451027" y="96999"/>
                  </a:cubicBezTo>
                  <a:cubicBezTo>
                    <a:pt x="2464738" y="111426"/>
                    <a:pt x="2471593" y="131429"/>
                    <a:pt x="2471593" y="157009"/>
                  </a:cubicBezTo>
                  <a:cubicBezTo>
                    <a:pt x="2471593" y="182077"/>
                    <a:pt x="2464201" y="202157"/>
                    <a:pt x="2449416" y="217249"/>
                  </a:cubicBezTo>
                  <a:cubicBezTo>
                    <a:pt x="2434630" y="232342"/>
                    <a:pt x="2414755" y="239888"/>
                    <a:pt x="2389789" y="239888"/>
                  </a:cubicBezTo>
                  <a:cubicBezTo>
                    <a:pt x="2365539" y="239888"/>
                    <a:pt x="2346175" y="232546"/>
                    <a:pt x="2331697" y="217863"/>
                  </a:cubicBezTo>
                  <a:cubicBezTo>
                    <a:pt x="2317219" y="203181"/>
                    <a:pt x="2309980" y="183714"/>
                    <a:pt x="2309980" y="159465"/>
                  </a:cubicBezTo>
                  <a:cubicBezTo>
                    <a:pt x="2309980" y="133066"/>
                    <a:pt x="2317526" y="112449"/>
                    <a:pt x="2332618" y="97613"/>
                  </a:cubicBezTo>
                  <a:cubicBezTo>
                    <a:pt x="2347710" y="82776"/>
                    <a:pt x="2368046" y="75358"/>
                    <a:pt x="2393626" y="75358"/>
                  </a:cubicBezTo>
                  <a:close/>
                  <a:moveTo>
                    <a:pt x="1041076" y="75358"/>
                  </a:moveTo>
                  <a:cubicBezTo>
                    <a:pt x="1065633" y="75358"/>
                    <a:pt x="1084766" y="82572"/>
                    <a:pt x="1098477" y="96999"/>
                  </a:cubicBezTo>
                  <a:cubicBezTo>
                    <a:pt x="1112188" y="111426"/>
                    <a:pt x="1119043" y="131429"/>
                    <a:pt x="1119043" y="157009"/>
                  </a:cubicBezTo>
                  <a:cubicBezTo>
                    <a:pt x="1119043" y="182077"/>
                    <a:pt x="1111651" y="202157"/>
                    <a:pt x="1096866" y="217249"/>
                  </a:cubicBezTo>
                  <a:cubicBezTo>
                    <a:pt x="1082080" y="232342"/>
                    <a:pt x="1062205" y="239888"/>
                    <a:pt x="1037239" y="239888"/>
                  </a:cubicBezTo>
                  <a:cubicBezTo>
                    <a:pt x="1012989" y="239888"/>
                    <a:pt x="993625" y="232546"/>
                    <a:pt x="979147" y="217863"/>
                  </a:cubicBezTo>
                  <a:cubicBezTo>
                    <a:pt x="964669" y="203181"/>
                    <a:pt x="957430" y="183714"/>
                    <a:pt x="957430" y="159465"/>
                  </a:cubicBezTo>
                  <a:cubicBezTo>
                    <a:pt x="957430" y="133066"/>
                    <a:pt x="964976" y="112449"/>
                    <a:pt x="980068" y="97613"/>
                  </a:cubicBezTo>
                  <a:cubicBezTo>
                    <a:pt x="995160" y="82776"/>
                    <a:pt x="1015496" y="75358"/>
                    <a:pt x="1041076" y="75358"/>
                  </a:cubicBezTo>
                  <a:close/>
                  <a:moveTo>
                    <a:pt x="888695" y="75358"/>
                  </a:moveTo>
                  <a:cubicBezTo>
                    <a:pt x="903224" y="75358"/>
                    <a:pt x="916218" y="77558"/>
                    <a:pt x="927678" y="81958"/>
                  </a:cubicBezTo>
                  <a:lnTo>
                    <a:pt x="927678" y="113114"/>
                  </a:lnTo>
                  <a:cubicBezTo>
                    <a:pt x="916628" y="105542"/>
                    <a:pt x="903940" y="101757"/>
                    <a:pt x="889615" y="101757"/>
                  </a:cubicBezTo>
                  <a:cubicBezTo>
                    <a:pt x="885113" y="101757"/>
                    <a:pt x="881046" y="102217"/>
                    <a:pt x="877414" y="103138"/>
                  </a:cubicBezTo>
                  <a:cubicBezTo>
                    <a:pt x="873781" y="104059"/>
                    <a:pt x="870686" y="105338"/>
                    <a:pt x="868128" y="106975"/>
                  </a:cubicBezTo>
                  <a:cubicBezTo>
                    <a:pt x="865570" y="108612"/>
                    <a:pt x="863575" y="110582"/>
                    <a:pt x="862143" y="112884"/>
                  </a:cubicBezTo>
                  <a:cubicBezTo>
                    <a:pt x="860710" y="115186"/>
                    <a:pt x="859994" y="117718"/>
                    <a:pt x="859994" y="120481"/>
                  </a:cubicBezTo>
                  <a:cubicBezTo>
                    <a:pt x="859994" y="123858"/>
                    <a:pt x="860710" y="126722"/>
                    <a:pt x="862143" y="129076"/>
                  </a:cubicBezTo>
                  <a:cubicBezTo>
                    <a:pt x="863575" y="131429"/>
                    <a:pt x="865698" y="133501"/>
                    <a:pt x="868512" y="135292"/>
                  </a:cubicBezTo>
                  <a:cubicBezTo>
                    <a:pt x="871326" y="137082"/>
                    <a:pt x="874702" y="138719"/>
                    <a:pt x="878642" y="140203"/>
                  </a:cubicBezTo>
                  <a:cubicBezTo>
                    <a:pt x="882581" y="141687"/>
                    <a:pt x="887109" y="143298"/>
                    <a:pt x="892225" y="145038"/>
                  </a:cubicBezTo>
                  <a:cubicBezTo>
                    <a:pt x="898978" y="147800"/>
                    <a:pt x="905040" y="150614"/>
                    <a:pt x="910412" y="153479"/>
                  </a:cubicBezTo>
                  <a:cubicBezTo>
                    <a:pt x="915784" y="156344"/>
                    <a:pt x="920362" y="159593"/>
                    <a:pt x="924148" y="163225"/>
                  </a:cubicBezTo>
                  <a:cubicBezTo>
                    <a:pt x="927934" y="166857"/>
                    <a:pt x="930850" y="171052"/>
                    <a:pt x="932897" y="175810"/>
                  </a:cubicBezTo>
                  <a:cubicBezTo>
                    <a:pt x="934943" y="180568"/>
                    <a:pt x="935966" y="186221"/>
                    <a:pt x="935966" y="192770"/>
                  </a:cubicBezTo>
                  <a:cubicBezTo>
                    <a:pt x="935966" y="200750"/>
                    <a:pt x="934124" y="207708"/>
                    <a:pt x="930441" y="213643"/>
                  </a:cubicBezTo>
                  <a:cubicBezTo>
                    <a:pt x="926757" y="219577"/>
                    <a:pt x="921846" y="224489"/>
                    <a:pt x="915707" y="228377"/>
                  </a:cubicBezTo>
                  <a:cubicBezTo>
                    <a:pt x="909568" y="232265"/>
                    <a:pt x="902482" y="235155"/>
                    <a:pt x="894450" y="237048"/>
                  </a:cubicBezTo>
                  <a:cubicBezTo>
                    <a:pt x="886418" y="238941"/>
                    <a:pt x="877951" y="239888"/>
                    <a:pt x="869049" y="239888"/>
                  </a:cubicBezTo>
                  <a:cubicBezTo>
                    <a:pt x="851860" y="239888"/>
                    <a:pt x="836972" y="237023"/>
                    <a:pt x="824387" y="231293"/>
                  </a:cubicBezTo>
                  <a:lnTo>
                    <a:pt x="824387" y="198295"/>
                  </a:lnTo>
                  <a:cubicBezTo>
                    <a:pt x="837688" y="208424"/>
                    <a:pt x="852371" y="213489"/>
                    <a:pt x="868435" y="213489"/>
                  </a:cubicBezTo>
                  <a:cubicBezTo>
                    <a:pt x="889922" y="213489"/>
                    <a:pt x="900666" y="207145"/>
                    <a:pt x="900666" y="194458"/>
                  </a:cubicBezTo>
                  <a:cubicBezTo>
                    <a:pt x="900666" y="190877"/>
                    <a:pt x="899745" y="187833"/>
                    <a:pt x="897903" y="185326"/>
                  </a:cubicBezTo>
                  <a:cubicBezTo>
                    <a:pt x="896062" y="182819"/>
                    <a:pt x="893580" y="180594"/>
                    <a:pt x="890460" y="178650"/>
                  </a:cubicBezTo>
                  <a:cubicBezTo>
                    <a:pt x="887339" y="176705"/>
                    <a:pt x="883655" y="174966"/>
                    <a:pt x="879409" y="173431"/>
                  </a:cubicBezTo>
                  <a:cubicBezTo>
                    <a:pt x="875163" y="171896"/>
                    <a:pt x="870431" y="170157"/>
                    <a:pt x="865212" y="168213"/>
                  </a:cubicBezTo>
                  <a:cubicBezTo>
                    <a:pt x="858766" y="165655"/>
                    <a:pt x="852960" y="162943"/>
                    <a:pt x="847792" y="160079"/>
                  </a:cubicBezTo>
                  <a:cubicBezTo>
                    <a:pt x="842625" y="157214"/>
                    <a:pt x="838328" y="153965"/>
                    <a:pt x="834900" y="150333"/>
                  </a:cubicBezTo>
                  <a:cubicBezTo>
                    <a:pt x="831473" y="146700"/>
                    <a:pt x="828889" y="142582"/>
                    <a:pt x="827150" y="137978"/>
                  </a:cubicBezTo>
                  <a:cubicBezTo>
                    <a:pt x="825410" y="133373"/>
                    <a:pt x="824540" y="128001"/>
                    <a:pt x="824540" y="121862"/>
                  </a:cubicBezTo>
                  <a:cubicBezTo>
                    <a:pt x="824540" y="114291"/>
                    <a:pt x="826331" y="107614"/>
                    <a:pt x="829912" y="101833"/>
                  </a:cubicBezTo>
                  <a:cubicBezTo>
                    <a:pt x="833493" y="96052"/>
                    <a:pt x="838302" y="91192"/>
                    <a:pt x="844339" y="87253"/>
                  </a:cubicBezTo>
                  <a:cubicBezTo>
                    <a:pt x="850376" y="83313"/>
                    <a:pt x="857231" y="80346"/>
                    <a:pt x="864905" y="78351"/>
                  </a:cubicBezTo>
                  <a:cubicBezTo>
                    <a:pt x="872579" y="76356"/>
                    <a:pt x="880509" y="75358"/>
                    <a:pt x="888695" y="75358"/>
                  </a:cubicBezTo>
                  <a:close/>
                  <a:moveTo>
                    <a:pt x="717226" y="75358"/>
                  </a:moveTo>
                  <a:cubicBezTo>
                    <a:pt x="741783" y="75358"/>
                    <a:pt x="760916" y="82572"/>
                    <a:pt x="774627" y="96999"/>
                  </a:cubicBezTo>
                  <a:cubicBezTo>
                    <a:pt x="788338" y="111426"/>
                    <a:pt x="795193" y="131429"/>
                    <a:pt x="795193" y="157009"/>
                  </a:cubicBezTo>
                  <a:cubicBezTo>
                    <a:pt x="795193" y="182077"/>
                    <a:pt x="787801" y="202157"/>
                    <a:pt x="773016" y="217249"/>
                  </a:cubicBezTo>
                  <a:cubicBezTo>
                    <a:pt x="758230" y="232342"/>
                    <a:pt x="738355" y="239888"/>
                    <a:pt x="713389" y="239888"/>
                  </a:cubicBezTo>
                  <a:cubicBezTo>
                    <a:pt x="689139" y="239888"/>
                    <a:pt x="669775" y="232546"/>
                    <a:pt x="655297" y="217863"/>
                  </a:cubicBezTo>
                  <a:cubicBezTo>
                    <a:pt x="640819" y="203181"/>
                    <a:pt x="633580" y="183714"/>
                    <a:pt x="633580" y="159465"/>
                  </a:cubicBezTo>
                  <a:cubicBezTo>
                    <a:pt x="633580" y="133066"/>
                    <a:pt x="641126" y="112449"/>
                    <a:pt x="656218" y="97613"/>
                  </a:cubicBezTo>
                  <a:cubicBezTo>
                    <a:pt x="671310" y="82776"/>
                    <a:pt x="691646" y="75358"/>
                    <a:pt x="717226" y="75358"/>
                  </a:cubicBezTo>
                  <a:close/>
                  <a:moveTo>
                    <a:pt x="451754" y="75358"/>
                  </a:moveTo>
                  <a:cubicBezTo>
                    <a:pt x="466078" y="75358"/>
                    <a:pt x="478715" y="77865"/>
                    <a:pt x="489663" y="82879"/>
                  </a:cubicBezTo>
                  <a:lnTo>
                    <a:pt x="489663" y="116030"/>
                  </a:lnTo>
                  <a:cubicBezTo>
                    <a:pt x="478715" y="107845"/>
                    <a:pt x="467051" y="103752"/>
                    <a:pt x="454670" y="103752"/>
                  </a:cubicBezTo>
                  <a:cubicBezTo>
                    <a:pt x="439629" y="103752"/>
                    <a:pt x="427299" y="108842"/>
                    <a:pt x="417681" y="119023"/>
                  </a:cubicBezTo>
                  <a:cubicBezTo>
                    <a:pt x="408063" y="129204"/>
                    <a:pt x="403254" y="142531"/>
                    <a:pt x="403254" y="159004"/>
                  </a:cubicBezTo>
                  <a:cubicBezTo>
                    <a:pt x="403254" y="175273"/>
                    <a:pt x="407782" y="188114"/>
                    <a:pt x="416837" y="197527"/>
                  </a:cubicBezTo>
                  <a:cubicBezTo>
                    <a:pt x="425893" y="206941"/>
                    <a:pt x="438043" y="211647"/>
                    <a:pt x="453289" y="211647"/>
                  </a:cubicBezTo>
                  <a:cubicBezTo>
                    <a:pt x="466078" y="211647"/>
                    <a:pt x="478152" y="207094"/>
                    <a:pt x="489510" y="197988"/>
                  </a:cubicBezTo>
                  <a:lnTo>
                    <a:pt x="489510" y="228991"/>
                  </a:lnTo>
                  <a:cubicBezTo>
                    <a:pt x="476924" y="236255"/>
                    <a:pt x="462037" y="239888"/>
                    <a:pt x="444847" y="239888"/>
                  </a:cubicBezTo>
                  <a:cubicBezTo>
                    <a:pt x="421518" y="239888"/>
                    <a:pt x="402692" y="232597"/>
                    <a:pt x="388367" y="218017"/>
                  </a:cubicBezTo>
                  <a:cubicBezTo>
                    <a:pt x="374042" y="203436"/>
                    <a:pt x="366880" y="184533"/>
                    <a:pt x="366880" y="161306"/>
                  </a:cubicBezTo>
                  <a:cubicBezTo>
                    <a:pt x="366880" y="135420"/>
                    <a:pt x="374579" y="114623"/>
                    <a:pt x="389978" y="98917"/>
                  </a:cubicBezTo>
                  <a:cubicBezTo>
                    <a:pt x="405377" y="83211"/>
                    <a:pt x="425969" y="75358"/>
                    <a:pt x="451754" y="75358"/>
                  </a:cubicBezTo>
                  <a:close/>
                  <a:moveTo>
                    <a:pt x="3108336" y="32537"/>
                  </a:moveTo>
                  <a:lnTo>
                    <a:pt x="3108336" y="79042"/>
                  </a:lnTo>
                  <a:lnTo>
                    <a:pt x="3145938" y="79042"/>
                  </a:lnTo>
                  <a:lnTo>
                    <a:pt x="3145938" y="106975"/>
                  </a:lnTo>
                  <a:lnTo>
                    <a:pt x="3108336" y="106975"/>
                  </a:lnTo>
                  <a:lnTo>
                    <a:pt x="3108336" y="185556"/>
                  </a:lnTo>
                  <a:cubicBezTo>
                    <a:pt x="3108336" y="194867"/>
                    <a:pt x="3110024" y="201518"/>
                    <a:pt x="3113401" y="205508"/>
                  </a:cubicBezTo>
                  <a:cubicBezTo>
                    <a:pt x="3116777" y="209499"/>
                    <a:pt x="3122405" y="211494"/>
                    <a:pt x="3130283" y="211494"/>
                  </a:cubicBezTo>
                  <a:cubicBezTo>
                    <a:pt x="3136320" y="211494"/>
                    <a:pt x="3141538" y="209755"/>
                    <a:pt x="3145938" y="206276"/>
                  </a:cubicBezTo>
                  <a:lnTo>
                    <a:pt x="3145938" y="234516"/>
                  </a:lnTo>
                  <a:cubicBezTo>
                    <a:pt x="3138980" y="237995"/>
                    <a:pt x="3129823" y="239734"/>
                    <a:pt x="3118465" y="239734"/>
                  </a:cubicBezTo>
                  <a:cubicBezTo>
                    <a:pt x="3087975" y="239734"/>
                    <a:pt x="3072729" y="225102"/>
                    <a:pt x="3072729" y="195839"/>
                  </a:cubicBezTo>
                  <a:lnTo>
                    <a:pt x="3072729" y="106975"/>
                  </a:lnTo>
                  <a:lnTo>
                    <a:pt x="3046484" y="106975"/>
                  </a:lnTo>
                  <a:lnTo>
                    <a:pt x="3046484" y="79042"/>
                  </a:lnTo>
                  <a:lnTo>
                    <a:pt x="3072729" y="79042"/>
                  </a:lnTo>
                  <a:lnTo>
                    <a:pt x="3072729" y="42667"/>
                  </a:lnTo>
                  <a:close/>
                  <a:moveTo>
                    <a:pt x="1308111" y="32537"/>
                  </a:moveTo>
                  <a:lnTo>
                    <a:pt x="1308111" y="79042"/>
                  </a:lnTo>
                  <a:lnTo>
                    <a:pt x="1345713" y="79042"/>
                  </a:lnTo>
                  <a:lnTo>
                    <a:pt x="1345713" y="106975"/>
                  </a:lnTo>
                  <a:lnTo>
                    <a:pt x="1308111" y="106975"/>
                  </a:lnTo>
                  <a:lnTo>
                    <a:pt x="1308111" y="185556"/>
                  </a:lnTo>
                  <a:cubicBezTo>
                    <a:pt x="1308111" y="194867"/>
                    <a:pt x="1309799" y="201518"/>
                    <a:pt x="1313176" y="205508"/>
                  </a:cubicBezTo>
                  <a:cubicBezTo>
                    <a:pt x="1316552" y="209499"/>
                    <a:pt x="1322180" y="211494"/>
                    <a:pt x="1330058" y="211494"/>
                  </a:cubicBezTo>
                  <a:cubicBezTo>
                    <a:pt x="1336095" y="211494"/>
                    <a:pt x="1341314" y="209755"/>
                    <a:pt x="1345713" y="206276"/>
                  </a:cubicBezTo>
                  <a:lnTo>
                    <a:pt x="1345713" y="234516"/>
                  </a:lnTo>
                  <a:cubicBezTo>
                    <a:pt x="1338756" y="237995"/>
                    <a:pt x="1329598" y="239734"/>
                    <a:pt x="1318240" y="239734"/>
                  </a:cubicBezTo>
                  <a:cubicBezTo>
                    <a:pt x="1287749" y="239734"/>
                    <a:pt x="1272504" y="225102"/>
                    <a:pt x="1272504" y="195839"/>
                  </a:cubicBezTo>
                  <a:lnTo>
                    <a:pt x="1272504" y="106975"/>
                  </a:lnTo>
                  <a:lnTo>
                    <a:pt x="1246259" y="106975"/>
                  </a:lnTo>
                  <a:lnTo>
                    <a:pt x="1246259" y="79042"/>
                  </a:lnTo>
                  <a:lnTo>
                    <a:pt x="1272504" y="79042"/>
                  </a:lnTo>
                  <a:lnTo>
                    <a:pt x="1272504" y="42667"/>
                  </a:lnTo>
                  <a:close/>
                  <a:moveTo>
                    <a:pt x="1846613" y="16115"/>
                  </a:moveTo>
                  <a:lnTo>
                    <a:pt x="1954969" y="16115"/>
                  </a:lnTo>
                  <a:lnTo>
                    <a:pt x="1954969" y="46504"/>
                  </a:lnTo>
                  <a:lnTo>
                    <a:pt x="1876234" y="46504"/>
                  </a:lnTo>
                  <a:lnTo>
                    <a:pt x="1872551" y="101603"/>
                  </a:lnTo>
                  <a:cubicBezTo>
                    <a:pt x="1879611" y="101194"/>
                    <a:pt x="1886006" y="100989"/>
                    <a:pt x="1891736" y="100989"/>
                  </a:cubicBezTo>
                  <a:cubicBezTo>
                    <a:pt x="1915065" y="100989"/>
                    <a:pt x="1933098" y="106975"/>
                    <a:pt x="1945837" y="118946"/>
                  </a:cubicBezTo>
                  <a:cubicBezTo>
                    <a:pt x="1958576" y="130918"/>
                    <a:pt x="1964945" y="147289"/>
                    <a:pt x="1964945" y="168059"/>
                  </a:cubicBezTo>
                  <a:cubicBezTo>
                    <a:pt x="1964945" y="189853"/>
                    <a:pt x="1957655" y="207325"/>
                    <a:pt x="1943074" y="220473"/>
                  </a:cubicBezTo>
                  <a:cubicBezTo>
                    <a:pt x="1928494" y="233621"/>
                    <a:pt x="1908465" y="240195"/>
                    <a:pt x="1882987" y="240195"/>
                  </a:cubicBezTo>
                  <a:cubicBezTo>
                    <a:pt x="1861500" y="240195"/>
                    <a:pt x="1845487" y="237176"/>
                    <a:pt x="1834948" y="231139"/>
                  </a:cubicBezTo>
                  <a:lnTo>
                    <a:pt x="1834948" y="196914"/>
                  </a:lnTo>
                  <a:cubicBezTo>
                    <a:pt x="1849376" y="206634"/>
                    <a:pt x="1864007" y="211494"/>
                    <a:pt x="1878843" y="211494"/>
                  </a:cubicBezTo>
                  <a:cubicBezTo>
                    <a:pt x="1893782" y="211494"/>
                    <a:pt x="1905805" y="207683"/>
                    <a:pt x="1914911" y="200060"/>
                  </a:cubicBezTo>
                  <a:cubicBezTo>
                    <a:pt x="1924017" y="192437"/>
                    <a:pt x="1928571" y="182282"/>
                    <a:pt x="1928571" y="169594"/>
                  </a:cubicBezTo>
                  <a:cubicBezTo>
                    <a:pt x="1928571" y="157111"/>
                    <a:pt x="1923941" y="147391"/>
                    <a:pt x="1914681" y="140433"/>
                  </a:cubicBezTo>
                  <a:cubicBezTo>
                    <a:pt x="1905421" y="133476"/>
                    <a:pt x="1892145" y="129997"/>
                    <a:pt x="1874853" y="129997"/>
                  </a:cubicBezTo>
                  <a:cubicBezTo>
                    <a:pt x="1868919" y="129997"/>
                    <a:pt x="1856896" y="130611"/>
                    <a:pt x="1838785" y="13183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80"/>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3"/>
                  </a:cubicBezTo>
                  <a:lnTo>
                    <a:pt x="33765" y="236204"/>
                  </a:lnTo>
                  <a:lnTo>
                    <a:pt x="0" y="236204"/>
                  </a:lnTo>
                  <a:close/>
                  <a:moveTo>
                    <a:pt x="2224604" y="12432"/>
                  </a:moveTo>
                  <a:cubicBezTo>
                    <a:pt x="2245886" y="12432"/>
                    <a:pt x="2263536" y="15450"/>
                    <a:pt x="2277554" y="21487"/>
                  </a:cubicBezTo>
                  <a:lnTo>
                    <a:pt x="2277554" y="57708"/>
                  </a:lnTo>
                  <a:cubicBezTo>
                    <a:pt x="2262718" y="48909"/>
                    <a:pt x="2246347" y="44509"/>
                    <a:pt x="2228441" y="44509"/>
                  </a:cubicBezTo>
                  <a:cubicBezTo>
                    <a:pt x="2204600" y="44509"/>
                    <a:pt x="2185288" y="52132"/>
                    <a:pt x="2170502" y="67377"/>
                  </a:cubicBezTo>
                  <a:cubicBezTo>
                    <a:pt x="2155717" y="82623"/>
                    <a:pt x="2148325" y="102984"/>
                    <a:pt x="2148325" y="128462"/>
                  </a:cubicBezTo>
                  <a:cubicBezTo>
                    <a:pt x="2148325" y="152712"/>
                    <a:pt x="2155231" y="172024"/>
                    <a:pt x="2169044" y="186400"/>
                  </a:cubicBezTo>
                  <a:cubicBezTo>
                    <a:pt x="2182857" y="200776"/>
                    <a:pt x="2201019" y="207964"/>
                    <a:pt x="2223529" y="207964"/>
                  </a:cubicBezTo>
                  <a:cubicBezTo>
                    <a:pt x="2244300" y="207964"/>
                    <a:pt x="2262308" y="203053"/>
                    <a:pt x="2277554" y="193230"/>
                  </a:cubicBezTo>
                  <a:lnTo>
                    <a:pt x="2277554" y="226995"/>
                  </a:lnTo>
                  <a:cubicBezTo>
                    <a:pt x="2260978" y="235590"/>
                    <a:pt x="2240361" y="239888"/>
                    <a:pt x="2215702" y="239888"/>
                  </a:cubicBezTo>
                  <a:cubicBezTo>
                    <a:pt x="2183778" y="239888"/>
                    <a:pt x="2158198" y="229809"/>
                    <a:pt x="2138962" y="209652"/>
                  </a:cubicBezTo>
                  <a:cubicBezTo>
                    <a:pt x="2119726" y="189495"/>
                    <a:pt x="2110108" y="163046"/>
                    <a:pt x="2110108" y="130304"/>
                  </a:cubicBezTo>
                  <a:cubicBezTo>
                    <a:pt x="2110108" y="95106"/>
                    <a:pt x="2120929" y="66661"/>
                    <a:pt x="2142569" y="44969"/>
                  </a:cubicBezTo>
                  <a:cubicBezTo>
                    <a:pt x="2164210" y="23278"/>
                    <a:pt x="2191555" y="12432"/>
                    <a:pt x="2224604" y="12432"/>
                  </a:cubicBezTo>
                  <a:close/>
                  <a:moveTo>
                    <a:pt x="1749754" y="12432"/>
                  </a:moveTo>
                  <a:cubicBezTo>
                    <a:pt x="1758042" y="12432"/>
                    <a:pt x="1765588" y="12994"/>
                    <a:pt x="1772392" y="14120"/>
                  </a:cubicBezTo>
                  <a:cubicBezTo>
                    <a:pt x="1779196" y="15246"/>
                    <a:pt x="1784645" y="16780"/>
                    <a:pt x="1788737" y="18724"/>
                  </a:cubicBezTo>
                  <a:lnTo>
                    <a:pt x="1788737" y="50801"/>
                  </a:lnTo>
                  <a:cubicBezTo>
                    <a:pt x="1783519" y="48141"/>
                    <a:pt x="1777943" y="45890"/>
                    <a:pt x="1772008" y="44048"/>
                  </a:cubicBezTo>
                  <a:cubicBezTo>
                    <a:pt x="1766074" y="42207"/>
                    <a:pt x="1759269" y="41286"/>
                    <a:pt x="1751595" y="41286"/>
                  </a:cubicBezTo>
                  <a:cubicBezTo>
                    <a:pt x="1743001" y="41286"/>
                    <a:pt x="1735071" y="43025"/>
                    <a:pt x="1727806" y="46504"/>
                  </a:cubicBezTo>
                  <a:cubicBezTo>
                    <a:pt x="1720542" y="49983"/>
                    <a:pt x="1714274" y="55073"/>
                    <a:pt x="1709005" y="61775"/>
                  </a:cubicBezTo>
                  <a:cubicBezTo>
                    <a:pt x="1703736" y="68477"/>
                    <a:pt x="1699592" y="76765"/>
                    <a:pt x="1696573" y="86639"/>
                  </a:cubicBezTo>
                  <a:cubicBezTo>
                    <a:pt x="1693555" y="96513"/>
                    <a:pt x="1691994" y="107896"/>
                    <a:pt x="1691892" y="120788"/>
                  </a:cubicBezTo>
                  <a:lnTo>
                    <a:pt x="1692813" y="120788"/>
                  </a:lnTo>
                  <a:cubicBezTo>
                    <a:pt x="1697520" y="113523"/>
                    <a:pt x="1703889" y="107793"/>
                    <a:pt x="1711921" y="103598"/>
                  </a:cubicBezTo>
                  <a:cubicBezTo>
                    <a:pt x="1719953" y="99403"/>
                    <a:pt x="1729392" y="97306"/>
                    <a:pt x="1740238" y="97306"/>
                  </a:cubicBezTo>
                  <a:cubicBezTo>
                    <a:pt x="1749856" y="97306"/>
                    <a:pt x="1758528" y="98866"/>
                    <a:pt x="1766253" y="101987"/>
                  </a:cubicBezTo>
                  <a:cubicBezTo>
                    <a:pt x="1773978" y="105107"/>
                    <a:pt x="1780577" y="109610"/>
                    <a:pt x="1786051" y="115493"/>
                  </a:cubicBezTo>
                  <a:cubicBezTo>
                    <a:pt x="1791526" y="121376"/>
                    <a:pt x="1795746" y="128539"/>
                    <a:pt x="1798713" y="136980"/>
                  </a:cubicBezTo>
                  <a:cubicBezTo>
                    <a:pt x="1801681" y="145421"/>
                    <a:pt x="1803164" y="154911"/>
                    <a:pt x="1803164" y="165450"/>
                  </a:cubicBezTo>
                  <a:cubicBezTo>
                    <a:pt x="1803164" y="176501"/>
                    <a:pt x="1801348" y="186579"/>
                    <a:pt x="1797716" y="195686"/>
                  </a:cubicBezTo>
                  <a:cubicBezTo>
                    <a:pt x="1794084" y="204792"/>
                    <a:pt x="1789044" y="212645"/>
                    <a:pt x="1782598" y="219245"/>
                  </a:cubicBezTo>
                  <a:cubicBezTo>
                    <a:pt x="1776152" y="225844"/>
                    <a:pt x="1768504" y="230960"/>
                    <a:pt x="1759653" y="234593"/>
                  </a:cubicBezTo>
                  <a:cubicBezTo>
                    <a:pt x="1750802" y="238225"/>
                    <a:pt x="1741210" y="240041"/>
                    <a:pt x="1730876" y="240041"/>
                  </a:cubicBezTo>
                  <a:cubicBezTo>
                    <a:pt x="1719825" y="240041"/>
                    <a:pt x="1709670" y="237892"/>
                    <a:pt x="1700410" y="233595"/>
                  </a:cubicBezTo>
                  <a:cubicBezTo>
                    <a:pt x="1691150" y="229298"/>
                    <a:pt x="1683169" y="222903"/>
                    <a:pt x="1676467" y="214410"/>
                  </a:cubicBezTo>
                  <a:cubicBezTo>
                    <a:pt x="1669766" y="205918"/>
                    <a:pt x="1664573" y="195353"/>
                    <a:pt x="1660889" y="182717"/>
                  </a:cubicBezTo>
                  <a:cubicBezTo>
                    <a:pt x="1657206" y="170080"/>
                    <a:pt x="1655364" y="155423"/>
                    <a:pt x="1655364" y="138745"/>
                  </a:cubicBezTo>
                  <a:cubicBezTo>
                    <a:pt x="1655364" y="118383"/>
                    <a:pt x="1657794" y="100324"/>
                    <a:pt x="1662654" y="84567"/>
                  </a:cubicBezTo>
                  <a:cubicBezTo>
                    <a:pt x="1667515" y="68810"/>
                    <a:pt x="1674191" y="55610"/>
                    <a:pt x="1682683" y="44969"/>
                  </a:cubicBezTo>
                  <a:cubicBezTo>
                    <a:pt x="1691176" y="34328"/>
                    <a:pt x="1701152" y="26245"/>
                    <a:pt x="1712612" y="20720"/>
                  </a:cubicBezTo>
                  <a:cubicBezTo>
                    <a:pt x="1724072" y="15194"/>
                    <a:pt x="1736452" y="12432"/>
                    <a:pt x="1749754" y="12432"/>
                  </a:cubicBezTo>
                  <a:close/>
                  <a:moveTo>
                    <a:pt x="1548375" y="12432"/>
                  </a:moveTo>
                  <a:cubicBezTo>
                    <a:pt x="1567918" y="12432"/>
                    <a:pt x="1583573" y="17343"/>
                    <a:pt x="1595340" y="27166"/>
                  </a:cubicBezTo>
                  <a:cubicBezTo>
                    <a:pt x="1607107" y="36988"/>
                    <a:pt x="1612990" y="49574"/>
                    <a:pt x="1612990" y="64922"/>
                  </a:cubicBezTo>
                  <a:cubicBezTo>
                    <a:pt x="1612990" y="93878"/>
                    <a:pt x="1598256" y="112500"/>
                    <a:pt x="1568788" y="120788"/>
                  </a:cubicBezTo>
                  <a:lnTo>
                    <a:pt x="1568788" y="121402"/>
                  </a:lnTo>
                  <a:cubicBezTo>
                    <a:pt x="1584647" y="122937"/>
                    <a:pt x="1597182" y="128487"/>
                    <a:pt x="1606390" y="138054"/>
                  </a:cubicBezTo>
                  <a:cubicBezTo>
                    <a:pt x="1615599" y="147621"/>
                    <a:pt x="1620203" y="159567"/>
                    <a:pt x="1620203" y="173892"/>
                  </a:cubicBezTo>
                  <a:cubicBezTo>
                    <a:pt x="1620203" y="193639"/>
                    <a:pt x="1612785" y="209576"/>
                    <a:pt x="1597949" y="221700"/>
                  </a:cubicBezTo>
                  <a:cubicBezTo>
                    <a:pt x="1583113" y="233825"/>
                    <a:pt x="1563570" y="239888"/>
                    <a:pt x="1539320" y="239888"/>
                  </a:cubicBezTo>
                  <a:cubicBezTo>
                    <a:pt x="1517526" y="239888"/>
                    <a:pt x="1500132" y="235948"/>
                    <a:pt x="1487137" y="228070"/>
                  </a:cubicBezTo>
                  <a:lnTo>
                    <a:pt x="1487137" y="194611"/>
                  </a:lnTo>
                  <a:cubicBezTo>
                    <a:pt x="1501462" y="205969"/>
                    <a:pt x="1517628" y="211647"/>
                    <a:pt x="1535637" y="211647"/>
                  </a:cubicBezTo>
                  <a:cubicBezTo>
                    <a:pt x="1550268" y="211647"/>
                    <a:pt x="1561958" y="208322"/>
                    <a:pt x="1570706" y="201671"/>
                  </a:cubicBezTo>
                  <a:cubicBezTo>
                    <a:pt x="1579455" y="195021"/>
                    <a:pt x="1583829" y="186016"/>
                    <a:pt x="1583829" y="174659"/>
                  </a:cubicBezTo>
                  <a:cubicBezTo>
                    <a:pt x="1583829" y="149693"/>
                    <a:pt x="1564746" y="137210"/>
                    <a:pt x="1526581" y="137210"/>
                  </a:cubicBezTo>
                  <a:lnTo>
                    <a:pt x="1509545" y="137210"/>
                  </a:lnTo>
                  <a:lnTo>
                    <a:pt x="1509545" y="108663"/>
                  </a:lnTo>
                  <a:lnTo>
                    <a:pt x="1525814" y="108663"/>
                  </a:lnTo>
                  <a:cubicBezTo>
                    <a:pt x="1559682" y="108663"/>
                    <a:pt x="1576615" y="96896"/>
                    <a:pt x="1576615" y="73363"/>
                  </a:cubicBezTo>
                  <a:cubicBezTo>
                    <a:pt x="1576615" y="51671"/>
                    <a:pt x="1563416" y="40825"/>
                    <a:pt x="1537018" y="40825"/>
                  </a:cubicBezTo>
                  <a:cubicBezTo>
                    <a:pt x="1522284" y="40825"/>
                    <a:pt x="1508420" y="46095"/>
                    <a:pt x="1495425" y="56634"/>
                  </a:cubicBezTo>
                  <a:lnTo>
                    <a:pt x="1495425" y="25017"/>
                  </a:lnTo>
                  <a:cubicBezTo>
                    <a:pt x="1510364" y="16627"/>
                    <a:pt x="1528014" y="12432"/>
                    <a:pt x="1548375" y="12432"/>
                  </a:cubicBezTo>
                  <a:close/>
                  <a:moveTo>
                    <a:pt x="2719067" y="5525"/>
                  </a:moveTo>
                  <a:cubicBezTo>
                    <a:pt x="2725103" y="5525"/>
                    <a:pt x="2730219" y="7469"/>
                    <a:pt x="2734414" y="11357"/>
                  </a:cubicBezTo>
                  <a:cubicBezTo>
                    <a:pt x="2738610" y="15246"/>
                    <a:pt x="2740707" y="20106"/>
                    <a:pt x="2740707" y="25938"/>
                  </a:cubicBezTo>
                  <a:cubicBezTo>
                    <a:pt x="2740707" y="31463"/>
                    <a:pt x="2738610" y="36195"/>
                    <a:pt x="2734414" y="40135"/>
                  </a:cubicBezTo>
                  <a:cubicBezTo>
                    <a:pt x="2730219" y="44074"/>
                    <a:pt x="2725103" y="46044"/>
                    <a:pt x="2719067" y="46044"/>
                  </a:cubicBezTo>
                  <a:cubicBezTo>
                    <a:pt x="2713234" y="46044"/>
                    <a:pt x="2708246" y="44151"/>
                    <a:pt x="2704102" y="40365"/>
                  </a:cubicBezTo>
                  <a:cubicBezTo>
                    <a:pt x="2699958" y="36579"/>
                    <a:pt x="2697886" y="31770"/>
                    <a:pt x="2697886" y="25938"/>
                  </a:cubicBezTo>
                  <a:cubicBezTo>
                    <a:pt x="2697886" y="20106"/>
                    <a:pt x="2699958" y="15246"/>
                    <a:pt x="2704102" y="11357"/>
                  </a:cubicBezTo>
                  <a:cubicBezTo>
                    <a:pt x="2708246" y="7469"/>
                    <a:pt x="2713234" y="5525"/>
                    <a:pt x="2719067" y="5525"/>
                  </a:cubicBezTo>
                  <a:close/>
                  <a:moveTo>
                    <a:pt x="309241" y="5525"/>
                  </a:moveTo>
                  <a:cubicBezTo>
                    <a:pt x="315278" y="5525"/>
                    <a:pt x="320394" y="7469"/>
                    <a:pt x="324589" y="11357"/>
                  </a:cubicBezTo>
                  <a:cubicBezTo>
                    <a:pt x="328784" y="15246"/>
                    <a:pt x="330882" y="20106"/>
                    <a:pt x="330882" y="25938"/>
                  </a:cubicBezTo>
                  <a:cubicBezTo>
                    <a:pt x="330882" y="31463"/>
                    <a:pt x="328784" y="36195"/>
                    <a:pt x="324589" y="40135"/>
                  </a:cubicBezTo>
                  <a:cubicBezTo>
                    <a:pt x="320394" y="44074"/>
                    <a:pt x="315278" y="46044"/>
                    <a:pt x="309241" y="46044"/>
                  </a:cubicBezTo>
                  <a:cubicBezTo>
                    <a:pt x="303409" y="46044"/>
                    <a:pt x="298421" y="44151"/>
                    <a:pt x="294277" y="40365"/>
                  </a:cubicBezTo>
                  <a:cubicBezTo>
                    <a:pt x="290133" y="36579"/>
                    <a:pt x="288061" y="31770"/>
                    <a:pt x="288061" y="25938"/>
                  </a:cubicBezTo>
                  <a:cubicBezTo>
                    <a:pt x="288061" y="20106"/>
                    <a:pt x="290133" y="15246"/>
                    <a:pt x="294277" y="11357"/>
                  </a:cubicBezTo>
                  <a:cubicBezTo>
                    <a:pt x="298421" y="7469"/>
                    <a:pt x="303409" y="5525"/>
                    <a:pt x="309241" y="5525"/>
                  </a:cubicBezTo>
                  <a:close/>
                  <a:moveTo>
                    <a:pt x="2786835" y="3530"/>
                  </a:moveTo>
                  <a:lnTo>
                    <a:pt x="2822595" y="3530"/>
                  </a:lnTo>
                  <a:lnTo>
                    <a:pt x="2822595" y="236204"/>
                  </a:lnTo>
                  <a:lnTo>
                    <a:pt x="2786835" y="236204"/>
                  </a:lnTo>
                  <a:close/>
                  <a:moveTo>
                    <a:pt x="1216526" y="0"/>
                  </a:moveTo>
                  <a:cubicBezTo>
                    <a:pt x="1225325" y="0"/>
                    <a:pt x="1232283" y="972"/>
                    <a:pt x="1237399" y="2916"/>
                  </a:cubicBezTo>
                  <a:lnTo>
                    <a:pt x="1237399" y="32537"/>
                  </a:lnTo>
                  <a:cubicBezTo>
                    <a:pt x="1232590" y="29775"/>
                    <a:pt x="1227116" y="28394"/>
                    <a:pt x="1220977" y="28394"/>
                  </a:cubicBezTo>
                  <a:cubicBezTo>
                    <a:pt x="1203685" y="28394"/>
                    <a:pt x="1195039" y="38165"/>
                    <a:pt x="1195039" y="57708"/>
                  </a:cubicBezTo>
                  <a:lnTo>
                    <a:pt x="1195039" y="79042"/>
                  </a:lnTo>
                  <a:lnTo>
                    <a:pt x="1231567" y="79042"/>
                  </a:lnTo>
                  <a:lnTo>
                    <a:pt x="1231567" y="106975"/>
                  </a:lnTo>
                  <a:lnTo>
                    <a:pt x="1195192" y="106975"/>
                  </a:lnTo>
                  <a:lnTo>
                    <a:pt x="1195192" y="236204"/>
                  </a:lnTo>
                  <a:lnTo>
                    <a:pt x="1159585" y="236204"/>
                  </a:lnTo>
                  <a:lnTo>
                    <a:pt x="1159585" y="106975"/>
                  </a:lnTo>
                  <a:lnTo>
                    <a:pt x="1132726" y="106975"/>
                  </a:lnTo>
                  <a:lnTo>
                    <a:pt x="1132726" y="79042"/>
                  </a:lnTo>
                  <a:lnTo>
                    <a:pt x="1159585" y="79042"/>
                  </a:lnTo>
                  <a:lnTo>
                    <a:pt x="1159585" y="53564"/>
                  </a:lnTo>
                  <a:cubicBezTo>
                    <a:pt x="1159585" y="36988"/>
                    <a:pt x="1165008" y="23917"/>
                    <a:pt x="1175854" y="14350"/>
                  </a:cubicBezTo>
                  <a:cubicBezTo>
                    <a:pt x="1186700" y="4783"/>
                    <a:pt x="1200257" y="0"/>
                    <a:pt x="1216526"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rainbow colored logo on a black background&#10;&#10;Description automatically generated">
              <a:extLst>
                <a:ext uri="{FF2B5EF4-FFF2-40B4-BE49-F238E27FC236}">
                  <a16:creationId xmlns:a16="http://schemas.microsoft.com/office/drawing/2014/main" id="{D012DBBA-2919-315E-CDE6-61539CD3D33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94674" y="636943"/>
              <a:ext cx="427721" cy="427721"/>
            </a:xfrm>
            <a:prstGeom prst="rect">
              <a:avLst/>
            </a:prstGeom>
          </p:spPr>
        </p:pic>
      </p:grpSp>
    </p:spTree>
    <p:extLst>
      <p:ext uri="{BB962C8B-B14F-4D97-AF65-F5344CB8AC3E}">
        <p14:creationId xmlns:p14="http://schemas.microsoft.com/office/powerpoint/2010/main" val="313266133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5" name="Picture 4" descr="A close up of a glass&#10;&#10;Description automatically generated">
            <a:extLst>
              <a:ext uri="{FF2B5EF4-FFF2-40B4-BE49-F238E27FC236}">
                <a16:creationId xmlns:a16="http://schemas.microsoft.com/office/drawing/2014/main" id="{E4A7D264-6542-222D-A85C-1DDE77B0846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15" t="2691" r="10494" b="9519"/>
          <a:stretch/>
        </p:blipFill>
        <p:spPr>
          <a:xfrm>
            <a:off x="0" y="0"/>
            <a:ext cx="12192000" cy="6858000"/>
          </a:xfrm>
          <a:prstGeom prst="rect">
            <a:avLst/>
          </a:prstGeom>
        </p:spPr>
      </p:pic>
      <p:sp>
        <p:nvSpPr>
          <p:cNvPr id="2" name="Title 15">
            <a:extLst>
              <a:ext uri="{FF2B5EF4-FFF2-40B4-BE49-F238E27FC236}">
                <a16:creationId xmlns:a16="http://schemas.microsoft.com/office/drawing/2014/main" id="{1F4A8530-B89C-88B2-9BF1-34CC2A9750C7}"/>
              </a:ext>
            </a:extLst>
          </p:cNvPr>
          <p:cNvSpPr>
            <a:spLocks noGrp="1"/>
          </p:cNvSpPr>
          <p:nvPr>
            <p:ph type="title"/>
          </p:nvPr>
        </p:nvSpPr>
        <p:spPr>
          <a:xfrm>
            <a:off x="379021" y="2811645"/>
            <a:ext cx="7683500" cy="895065"/>
          </a:xfrm>
        </p:spPr>
        <p:txBody>
          <a:bodyPr/>
          <a:lstStyle>
            <a:lvl1pPr>
              <a:defRPr>
                <a:gradFill flip="none" rotWithShape="1">
                  <a:gsLst>
                    <a:gs pos="0">
                      <a:schemeClr val="accent3"/>
                    </a:gs>
                    <a:gs pos="100000">
                      <a:schemeClr val="accent6"/>
                    </a:gs>
                  </a:gsLst>
                  <a:lin ang="16200000" scaled="1"/>
                  <a:tileRect/>
                </a:gra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3E76921E-13E1-55F5-E255-F9D4FDA2F1F4}"/>
              </a:ext>
            </a:extLst>
          </p:cNvPr>
          <p:cNvSpPr>
            <a:spLocks noGrp="1"/>
          </p:cNvSpPr>
          <p:nvPr>
            <p:ph type="body" sz="quarter" idx="10"/>
          </p:nvPr>
        </p:nvSpPr>
        <p:spPr>
          <a:xfrm>
            <a:off x="399778" y="3846332"/>
            <a:ext cx="6823075" cy="454517"/>
          </a:xfrm>
        </p:spPr>
        <p:txBody>
          <a:bodyPr/>
          <a:lstStyle>
            <a:lvl1pPr marL="0" indent="0">
              <a:buNone/>
              <a:defRPr/>
            </a:lvl1pPr>
          </a:lstStyle>
          <a:p>
            <a:pPr lvl="0"/>
            <a:r>
              <a:rPr lang="en-US"/>
              <a:t>Click to edit Master text styles</a:t>
            </a:r>
          </a:p>
        </p:txBody>
      </p:sp>
      <p:grpSp>
        <p:nvGrpSpPr>
          <p:cNvPr id="4" name="Group 3">
            <a:extLst>
              <a:ext uri="{FF2B5EF4-FFF2-40B4-BE49-F238E27FC236}">
                <a16:creationId xmlns:a16="http://schemas.microsoft.com/office/drawing/2014/main" id="{8A28A465-870A-6602-9C7B-97DF435D1128}"/>
              </a:ext>
            </a:extLst>
          </p:cNvPr>
          <p:cNvGrpSpPr/>
          <p:nvPr userDrawn="1"/>
        </p:nvGrpSpPr>
        <p:grpSpPr>
          <a:xfrm>
            <a:off x="500380" y="692322"/>
            <a:ext cx="1549400" cy="331285"/>
            <a:chOff x="508000" y="692322"/>
            <a:chExt cx="1742534" cy="372580"/>
          </a:xfrm>
        </p:grpSpPr>
        <p:pic>
          <p:nvPicPr>
            <p:cNvPr id="6" name="MS logo gray - EMF" descr="Microsoft logo, gray text version">
              <a:extLst>
                <a:ext uri="{FF2B5EF4-FFF2-40B4-BE49-F238E27FC236}">
                  <a16:creationId xmlns:a16="http://schemas.microsoft.com/office/drawing/2014/main" id="{3F274DE3-02DC-2E23-F53C-D843786042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7" name="Freeform: Shape 6">
              <a:extLst>
                <a:ext uri="{FF2B5EF4-FFF2-40B4-BE49-F238E27FC236}">
                  <a16:creationId xmlns:a16="http://schemas.microsoft.com/office/drawing/2014/main" id="{21C72947-95BA-A8C0-EE2A-CEA933019FF9}"/>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719988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pic>
        <p:nvPicPr>
          <p:cNvPr id="5" name="Picture 4" descr="A close up of a glass&#10;&#10;Description automatically generated">
            <a:extLst>
              <a:ext uri="{FF2B5EF4-FFF2-40B4-BE49-F238E27FC236}">
                <a16:creationId xmlns:a16="http://schemas.microsoft.com/office/drawing/2014/main" id="{E4A7D264-6542-222D-A85C-1DDE77B0846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15" t="2691" r="10494" b="9519"/>
          <a:stretch/>
        </p:blipFill>
        <p:spPr>
          <a:xfrm>
            <a:off x="0" y="0"/>
            <a:ext cx="12192000" cy="6858000"/>
          </a:xfrm>
          <a:prstGeom prst="rect">
            <a:avLst/>
          </a:prstGeom>
        </p:spPr>
      </p:pic>
      <p:sp>
        <p:nvSpPr>
          <p:cNvPr id="2" name="Title 15">
            <a:extLst>
              <a:ext uri="{FF2B5EF4-FFF2-40B4-BE49-F238E27FC236}">
                <a16:creationId xmlns:a16="http://schemas.microsoft.com/office/drawing/2014/main" id="{1F4A8530-B89C-88B2-9BF1-34CC2A9750C7}"/>
              </a:ext>
            </a:extLst>
          </p:cNvPr>
          <p:cNvSpPr>
            <a:spLocks noGrp="1"/>
          </p:cNvSpPr>
          <p:nvPr>
            <p:ph type="title"/>
          </p:nvPr>
        </p:nvSpPr>
        <p:spPr>
          <a:xfrm>
            <a:off x="379021" y="2811645"/>
            <a:ext cx="7683500" cy="895065"/>
          </a:xfrm>
        </p:spPr>
        <p:txBody>
          <a:bodyPr/>
          <a:lstStyle>
            <a:lvl1pPr>
              <a:defRPr>
                <a:gradFill flip="none" rotWithShape="1">
                  <a:gsLst>
                    <a:gs pos="0">
                      <a:schemeClr val="accent3"/>
                    </a:gs>
                    <a:gs pos="100000">
                      <a:schemeClr val="accent6"/>
                    </a:gs>
                  </a:gsLst>
                  <a:lin ang="16200000" scaled="1"/>
                  <a:tileRect/>
                </a:gra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3E76921E-13E1-55F5-E255-F9D4FDA2F1F4}"/>
              </a:ext>
            </a:extLst>
          </p:cNvPr>
          <p:cNvSpPr>
            <a:spLocks noGrp="1"/>
          </p:cNvSpPr>
          <p:nvPr>
            <p:ph type="body" sz="quarter" idx="10"/>
          </p:nvPr>
        </p:nvSpPr>
        <p:spPr>
          <a:xfrm>
            <a:off x="399778" y="3846332"/>
            <a:ext cx="6823075" cy="454517"/>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71580906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pic>
        <p:nvPicPr>
          <p:cNvPr id="4" name="Picture 3" descr="A person with blonde hair and a white shirt&#10;&#10;Description automatically generated">
            <a:extLst>
              <a:ext uri="{FF2B5EF4-FFF2-40B4-BE49-F238E27FC236}">
                <a16:creationId xmlns:a16="http://schemas.microsoft.com/office/drawing/2014/main" id="{1331CF21-D904-5335-BBD8-2AAF92B0C8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5">
            <a:extLst>
              <a:ext uri="{FF2B5EF4-FFF2-40B4-BE49-F238E27FC236}">
                <a16:creationId xmlns:a16="http://schemas.microsoft.com/office/drawing/2014/main" id="{E64861AC-ADB0-AFE5-E703-001307E22B5D}"/>
              </a:ext>
            </a:extLst>
          </p:cNvPr>
          <p:cNvSpPr>
            <a:spLocks noGrp="1"/>
          </p:cNvSpPr>
          <p:nvPr>
            <p:ph type="title"/>
          </p:nvPr>
        </p:nvSpPr>
        <p:spPr>
          <a:xfrm>
            <a:off x="379021" y="2811645"/>
            <a:ext cx="7683500" cy="895065"/>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435BB0DD-35B6-1FD4-387B-6019DA7D251C}"/>
              </a:ext>
            </a:extLst>
          </p:cNvPr>
          <p:cNvSpPr>
            <a:spLocks noGrp="1"/>
          </p:cNvSpPr>
          <p:nvPr>
            <p:ph type="body" sz="quarter" idx="10"/>
          </p:nvPr>
        </p:nvSpPr>
        <p:spPr>
          <a:xfrm>
            <a:off x="399778" y="3846332"/>
            <a:ext cx="6823075" cy="454517"/>
          </a:xfrm>
        </p:spPr>
        <p:txBody>
          <a:bodyPr/>
          <a:lstStyle>
            <a:lvl1pPr marL="0" indent="0">
              <a:buNone/>
              <a:defRPr>
                <a:solidFill>
                  <a:schemeClr val="bg1"/>
                </a:solidFill>
              </a:defRPr>
            </a:lvl1pPr>
          </a:lstStyle>
          <a:p>
            <a:pPr lvl="0"/>
            <a:r>
              <a:rPr lang="en-US"/>
              <a:t>Click to edit Master text styles</a:t>
            </a:r>
          </a:p>
        </p:txBody>
      </p:sp>
      <p:pic>
        <p:nvPicPr>
          <p:cNvPr id="5" name="Picture 4" descr="A black background with white text&#10;&#10;Description automatically generated">
            <a:extLst>
              <a:ext uri="{FF2B5EF4-FFF2-40B4-BE49-F238E27FC236}">
                <a16:creationId xmlns:a16="http://schemas.microsoft.com/office/drawing/2014/main" id="{9B85F8E1-7640-1F49-FB11-1928C83889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2101" y="505600"/>
            <a:ext cx="1870905" cy="688200"/>
          </a:xfrm>
          <a:prstGeom prst="rect">
            <a:avLst/>
          </a:prstGeom>
        </p:spPr>
      </p:pic>
    </p:spTree>
    <p:extLst>
      <p:ext uri="{BB962C8B-B14F-4D97-AF65-F5344CB8AC3E}">
        <p14:creationId xmlns:p14="http://schemas.microsoft.com/office/powerpoint/2010/main" val="391841296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pic>
        <p:nvPicPr>
          <p:cNvPr id="4" name="Picture 3" descr="A person with blonde hair and a white shirt&#10;&#10;Description automatically generated">
            <a:extLst>
              <a:ext uri="{FF2B5EF4-FFF2-40B4-BE49-F238E27FC236}">
                <a16:creationId xmlns:a16="http://schemas.microsoft.com/office/drawing/2014/main" id="{1331CF21-D904-5335-BBD8-2AAF92B0C8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5">
            <a:extLst>
              <a:ext uri="{FF2B5EF4-FFF2-40B4-BE49-F238E27FC236}">
                <a16:creationId xmlns:a16="http://schemas.microsoft.com/office/drawing/2014/main" id="{E64861AC-ADB0-AFE5-E703-001307E22B5D}"/>
              </a:ext>
            </a:extLst>
          </p:cNvPr>
          <p:cNvSpPr>
            <a:spLocks noGrp="1"/>
          </p:cNvSpPr>
          <p:nvPr>
            <p:ph type="title"/>
          </p:nvPr>
        </p:nvSpPr>
        <p:spPr>
          <a:xfrm>
            <a:off x="379021" y="2811645"/>
            <a:ext cx="7683500" cy="895065"/>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435BB0DD-35B6-1FD4-387B-6019DA7D251C}"/>
              </a:ext>
            </a:extLst>
          </p:cNvPr>
          <p:cNvSpPr>
            <a:spLocks noGrp="1"/>
          </p:cNvSpPr>
          <p:nvPr>
            <p:ph type="body" sz="quarter" idx="10"/>
          </p:nvPr>
        </p:nvSpPr>
        <p:spPr>
          <a:xfrm>
            <a:off x="399778" y="3846332"/>
            <a:ext cx="6823075" cy="45451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7608092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2" name="Picture 1" descr="A close up of a glass object&#10;&#10;Description automatically generated">
            <a:extLst>
              <a:ext uri="{FF2B5EF4-FFF2-40B4-BE49-F238E27FC236}">
                <a16:creationId xmlns:a16="http://schemas.microsoft.com/office/drawing/2014/main" id="{2AAB10B9-A5B4-8EE9-A35E-0DD6619B87F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11" t="10609" r="1529" b="6823"/>
          <a:stretch/>
        </p:blipFill>
        <p:spPr>
          <a:xfrm>
            <a:off x="0" y="0"/>
            <a:ext cx="12192000" cy="6858000"/>
          </a:xfrm>
          <a:prstGeom prst="rect">
            <a:avLst/>
          </a:prstGeom>
        </p:spPr>
      </p:pic>
      <p:pic>
        <p:nvPicPr>
          <p:cNvPr id="3" name="Picture 2" descr="A close up of a glass object&#10;&#10;Description automatically generated">
            <a:extLst>
              <a:ext uri="{FF2B5EF4-FFF2-40B4-BE49-F238E27FC236}">
                <a16:creationId xmlns:a16="http://schemas.microsoft.com/office/drawing/2014/main" id="{6AA1AC67-13BA-ADC6-4602-1C5E14B1595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artisticBlur radius="27"/>
                    </a14:imgEffect>
                  </a14:imgLayer>
                </a14:imgProps>
              </a:ext>
              <a:ext uri="{28A0092B-C50C-407E-A947-70E740481C1C}">
                <a14:useLocalDpi xmlns:a14="http://schemas.microsoft.com/office/drawing/2010/main"/>
              </a:ext>
            </a:extLst>
          </a:blip>
          <a:srcRect l="5911" t="40500" r="25587" b="35275"/>
          <a:stretch/>
        </p:blipFill>
        <p:spPr>
          <a:xfrm>
            <a:off x="565148" y="2422963"/>
            <a:ext cx="8534401" cy="2012073"/>
          </a:xfrm>
          <a:prstGeom prst="roundRect">
            <a:avLst>
              <a:gd name="adj" fmla="val 12880"/>
            </a:avLst>
          </a:prstGeom>
        </p:spPr>
      </p:pic>
      <p:sp>
        <p:nvSpPr>
          <p:cNvPr id="4" name="Rectangle: Rounded Corners 3">
            <a:extLst>
              <a:ext uri="{FF2B5EF4-FFF2-40B4-BE49-F238E27FC236}">
                <a16:creationId xmlns:a16="http://schemas.microsoft.com/office/drawing/2014/main" id="{08F5EDB2-62CD-FCD3-37F1-2EA7B51C3CF8}"/>
              </a:ext>
            </a:extLst>
          </p:cNvPr>
          <p:cNvSpPr/>
          <p:nvPr userDrawn="1"/>
        </p:nvSpPr>
        <p:spPr>
          <a:xfrm>
            <a:off x="565150" y="2422048"/>
            <a:ext cx="8534400" cy="2012073"/>
          </a:xfrm>
          <a:prstGeom prst="roundRect">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4C02737-1995-7747-7303-F1115CC1989C}"/>
              </a:ext>
            </a:extLst>
          </p:cNvPr>
          <p:cNvSpPr/>
          <p:nvPr userDrawn="1"/>
        </p:nvSpPr>
        <p:spPr>
          <a:xfrm>
            <a:off x="1026037" y="2974294"/>
            <a:ext cx="7552813" cy="96485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gnify" title="Icon of a magnifying glass">
            <a:extLst>
              <a:ext uri="{FF2B5EF4-FFF2-40B4-BE49-F238E27FC236}">
                <a16:creationId xmlns:a16="http://schemas.microsoft.com/office/drawing/2014/main" id="{65E2CD84-BA71-0719-E777-8F57BF762044}"/>
              </a:ext>
            </a:extLst>
          </p:cNvPr>
          <p:cNvSpPr>
            <a:spLocks noChangeAspect="1" noEditPoints="1"/>
          </p:cNvSpPr>
          <p:nvPr userDrawn="1"/>
        </p:nvSpPr>
        <p:spPr bwMode="auto">
          <a:xfrm flipH="1">
            <a:off x="7791450" y="3229935"/>
            <a:ext cx="503335" cy="4937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15">
            <a:extLst>
              <a:ext uri="{FF2B5EF4-FFF2-40B4-BE49-F238E27FC236}">
                <a16:creationId xmlns:a16="http://schemas.microsoft.com/office/drawing/2014/main" id="{E903047D-0F9D-0858-4D03-8A542EE21C82}"/>
              </a:ext>
            </a:extLst>
          </p:cNvPr>
          <p:cNvSpPr>
            <a:spLocks noGrp="1"/>
          </p:cNvSpPr>
          <p:nvPr>
            <p:ph type="title"/>
          </p:nvPr>
        </p:nvSpPr>
        <p:spPr>
          <a:xfrm>
            <a:off x="1102236" y="2986079"/>
            <a:ext cx="7683500" cy="895065"/>
          </a:xfrm>
        </p:spPr>
        <p:txBody>
          <a:bodyPr>
            <a:normAutofit/>
          </a:bodyPr>
          <a:lstStyle>
            <a:lvl1pPr>
              <a:defRPr sz="3600">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882298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65D091-6B2C-23D8-66B6-710FA9AD127F}"/>
              </a:ext>
            </a:extLst>
          </p:cNvPr>
          <p:cNvSpPr/>
          <p:nvPr userDrawn="1"/>
        </p:nvSpPr>
        <p:spPr>
          <a:xfrm>
            <a:off x="0" y="0"/>
            <a:ext cx="12192000" cy="6858000"/>
          </a:xfrm>
          <a:prstGeom prst="rect">
            <a:avLst/>
          </a:prstGeom>
          <a:gradFill flip="none" rotWithShape="1">
            <a:gsLst>
              <a:gs pos="20000">
                <a:srgbClr val="DAE4F6"/>
              </a:gs>
              <a:gs pos="100000">
                <a:srgbClr val="F0D2D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chat messages&#10;&#10;Description automatically generated">
            <a:extLst>
              <a:ext uri="{FF2B5EF4-FFF2-40B4-BE49-F238E27FC236}">
                <a16:creationId xmlns:a16="http://schemas.microsoft.com/office/drawing/2014/main" id="{5815694D-AE46-6A56-2B91-7EC4DC7518F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8202" r="11480" b="327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5F877082-FE34-FE9B-5C00-4EFF86C7CB55}"/>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5">
            <a:extLst>
              <a:ext uri="{FF2B5EF4-FFF2-40B4-BE49-F238E27FC236}">
                <a16:creationId xmlns:a16="http://schemas.microsoft.com/office/drawing/2014/main" id="{EBB3EB53-54AD-8806-BB93-224477508D47}"/>
              </a:ext>
            </a:extLst>
          </p:cNvPr>
          <p:cNvSpPr>
            <a:spLocks noGrp="1"/>
          </p:cNvSpPr>
          <p:nvPr>
            <p:ph type="title"/>
          </p:nvPr>
        </p:nvSpPr>
        <p:spPr>
          <a:xfrm>
            <a:off x="403736" y="2986079"/>
            <a:ext cx="7683500" cy="895065"/>
          </a:xfrm>
        </p:spPr>
        <p:txBody>
          <a:bodyPr>
            <a:normAutofit/>
          </a:bodyPr>
          <a:lstStyle>
            <a:lvl1pPr>
              <a:defRPr sz="3600">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961518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8" name="Picture 7" descr="A computer screen with a message&#10;&#10;Description automatically generated">
            <a:extLst>
              <a:ext uri="{FF2B5EF4-FFF2-40B4-BE49-F238E27FC236}">
                <a16:creationId xmlns:a16="http://schemas.microsoft.com/office/drawing/2014/main" id="{939E43D2-0AE7-0FEF-5B96-E3C9C691433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C214CBCE-B1B7-DD74-469F-D051CC3AB9B1}"/>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5">
            <a:extLst>
              <a:ext uri="{FF2B5EF4-FFF2-40B4-BE49-F238E27FC236}">
                <a16:creationId xmlns:a16="http://schemas.microsoft.com/office/drawing/2014/main" id="{B0038111-0B73-0492-2541-3AB9C693846C}"/>
              </a:ext>
            </a:extLst>
          </p:cNvPr>
          <p:cNvSpPr>
            <a:spLocks noGrp="1"/>
          </p:cNvSpPr>
          <p:nvPr>
            <p:ph type="title"/>
          </p:nvPr>
        </p:nvSpPr>
        <p:spPr>
          <a:xfrm>
            <a:off x="403736" y="2986079"/>
            <a:ext cx="7683500" cy="895065"/>
          </a:xfrm>
        </p:spPr>
        <p:txBody>
          <a:bodyPr>
            <a:normAutofit/>
          </a:bodyPr>
          <a:lstStyle>
            <a:lvl1pPr>
              <a:defRPr sz="3600">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79404843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3678" r="19088" b="1398"/>
          <a:stretch/>
        </p:blipFill>
        <p:spPr>
          <a:xfrm>
            <a:off x="0" y="0"/>
            <a:ext cx="12191999" cy="685800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6505303"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3266242"/>
            <a:ext cx="9144000" cy="677108"/>
          </a:xfrm>
          <a:noFill/>
        </p:spPr>
        <p:txBody>
          <a:bodyPr lIns="0" tIns="0" rIns="0" bIns="0" anchor="b" anchorCtr="0">
            <a:spAutoFit/>
          </a:bodyPr>
          <a:lstStyle>
            <a:lvl1pPr>
              <a:defRPr sz="4400"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10" name="Picture 9" descr="A close-up of a logo&#10;&#10;Description automatically generated with medium confidence">
            <a:extLst>
              <a:ext uri="{FF2B5EF4-FFF2-40B4-BE49-F238E27FC236}">
                <a16:creationId xmlns:a16="http://schemas.microsoft.com/office/drawing/2014/main" id="{97B1F2AE-6C5C-018D-7632-164C4B2170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96863" y="298450"/>
            <a:ext cx="2361272" cy="867859"/>
          </a:xfrm>
          <a:prstGeom prst="rect">
            <a:avLst/>
          </a:prstGeom>
        </p:spPr>
      </p:pic>
      <p:pic>
        <p:nvPicPr>
          <p:cNvPr id="5" name="Picture 4" descr="A rainbow colored logo on a black background&#10;&#10;Description automatically generated">
            <a:extLst>
              <a:ext uri="{FF2B5EF4-FFF2-40B4-BE49-F238E27FC236}">
                <a16:creationId xmlns:a16="http://schemas.microsoft.com/office/drawing/2014/main" id="{8F5D48D4-68C8-E7DD-5132-34A2E643437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949859" y="325979"/>
            <a:ext cx="812800" cy="812800"/>
          </a:xfrm>
          <a:prstGeom prst="rect">
            <a:avLst/>
          </a:prstGeom>
        </p:spPr>
      </p:pic>
    </p:spTree>
    <p:extLst>
      <p:ext uri="{BB962C8B-B14F-4D97-AF65-F5344CB8AC3E}">
        <p14:creationId xmlns:p14="http://schemas.microsoft.com/office/powerpoint/2010/main" val="1906238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1_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41350" t="6371" r="22947" b="48048"/>
          <a:stretch/>
        </p:blipFill>
        <p:spPr>
          <a:xfrm>
            <a:off x="0" y="0"/>
            <a:ext cx="12191999" cy="685800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6505303"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589133"/>
            <a:ext cx="5511800" cy="1354217"/>
          </a:xfrm>
          <a:noFill/>
        </p:spPr>
        <p:txBody>
          <a:bodyPr wrap="square" lIns="0" tIns="0" rIns="0" bIns="0" anchor="b" anchorCtr="0">
            <a:spAutoFit/>
          </a:bodyPr>
          <a:lstStyle>
            <a:lvl1pPr>
              <a:defRPr sz="4400"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5" name="Picture 4" descr="A close-up of a logo&#10;&#10;Description automatically generated with medium confidence">
            <a:extLst>
              <a:ext uri="{FF2B5EF4-FFF2-40B4-BE49-F238E27FC236}">
                <a16:creationId xmlns:a16="http://schemas.microsoft.com/office/drawing/2014/main" id="{B7CCD9CC-6226-0424-5409-124F7DF60F6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96863" y="298450"/>
            <a:ext cx="2361272" cy="867859"/>
          </a:xfrm>
          <a:prstGeom prst="rect">
            <a:avLst/>
          </a:prstGeom>
        </p:spPr>
      </p:pic>
      <p:pic>
        <p:nvPicPr>
          <p:cNvPr id="6" name="Picture 2" descr="Map, photo with location pin, mobile device with likes icon in magenta, purple, and yellow color">
            <a:extLst>
              <a:ext uri="{FF2B5EF4-FFF2-40B4-BE49-F238E27FC236}">
                <a16:creationId xmlns:a16="http://schemas.microsoft.com/office/drawing/2014/main" id="{0A983905-67D2-5C33-136D-E6F40D6AC0D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038244" y="1060538"/>
            <a:ext cx="4736924" cy="4736924"/>
          </a:xfrm>
          <a:prstGeom prst="rect">
            <a:avLst/>
          </a:prstGeom>
        </p:spPr>
      </p:pic>
      <p:pic>
        <p:nvPicPr>
          <p:cNvPr id="4" name="Picture 3" descr="A rainbow colored logo on a black background&#10;&#10;Description automatically generated">
            <a:extLst>
              <a:ext uri="{FF2B5EF4-FFF2-40B4-BE49-F238E27FC236}">
                <a16:creationId xmlns:a16="http://schemas.microsoft.com/office/drawing/2014/main" id="{FC1991CB-5F9D-1CCE-D823-76489CAAA08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949859" y="325979"/>
            <a:ext cx="812800" cy="812800"/>
          </a:xfrm>
          <a:prstGeom prst="rect">
            <a:avLst/>
          </a:prstGeom>
        </p:spPr>
      </p:pic>
    </p:spTree>
    <p:extLst>
      <p:ext uri="{BB962C8B-B14F-4D97-AF65-F5344CB8AC3E}">
        <p14:creationId xmlns:p14="http://schemas.microsoft.com/office/powerpoint/2010/main" val="2032273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 Light Gradient">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C35D8F7-37B3-8A61-0D77-6182149CE4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8461001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WORKSHEE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30CE1E-4089-434E-AAF5-DA9D1BB44473}"/>
              </a:ext>
            </a:extLst>
          </p:cNvPr>
          <p:cNvSpPr/>
          <p:nvPr userDrawn="1"/>
        </p:nvSpPr>
        <p:spPr>
          <a:xfrm>
            <a:off x="6718042" y="-78115"/>
            <a:ext cx="5473958"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Semilight" panose="020B0402040204020203" pitchFamily="34" charset="0"/>
            </a:endParaRPr>
          </a:p>
        </p:txBody>
      </p:sp>
    </p:spTree>
    <p:extLst>
      <p:ext uri="{BB962C8B-B14F-4D97-AF65-F5344CB8AC3E}">
        <p14:creationId xmlns:p14="http://schemas.microsoft.com/office/powerpoint/2010/main" val="145153586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Use Case with Text">
    <p:spTree>
      <p:nvGrpSpPr>
        <p:cNvPr id="1" name=""/>
        <p:cNvGrpSpPr/>
        <p:nvPr/>
      </p:nvGrpSpPr>
      <p:grpSpPr>
        <a:xfrm>
          <a:off x="0" y="0"/>
          <a:ext cx="0" cy="0"/>
          <a:chOff x="0" y="0"/>
          <a:chExt cx="0" cy="0"/>
        </a:xfrm>
      </p:grpSpPr>
      <p:sp>
        <p:nvSpPr>
          <p:cNvPr id="2" name="Title 1"/>
          <p:cNvSpPr>
            <a:spLocks noGrp="1"/>
          </p:cNvSpPr>
          <p:nvPr>
            <p:ph type="title"/>
          </p:nvPr>
        </p:nvSpPr>
        <p:spPr>
          <a:xfrm>
            <a:off x="269302" y="291102"/>
            <a:ext cx="8516036" cy="899665"/>
          </a:xfrm>
        </p:spPr>
        <p:txBody>
          <a:bodyPr/>
          <a:lstStyle/>
          <a:p>
            <a:r>
              <a:rPr lang="en-US"/>
              <a:t>Click to edit Master title style</a:t>
            </a:r>
          </a:p>
        </p:txBody>
      </p:sp>
      <p:sp>
        <p:nvSpPr>
          <p:cNvPr id="6" name="Text Placeholder 5"/>
          <p:cNvSpPr>
            <a:spLocks noGrp="1"/>
          </p:cNvSpPr>
          <p:nvPr>
            <p:ph type="body" sz="quarter" idx="10"/>
          </p:nvPr>
        </p:nvSpPr>
        <p:spPr>
          <a:xfrm>
            <a:off x="269239" y="1189176"/>
            <a:ext cx="8516036" cy="1753279"/>
          </a:xfrm>
        </p:spPr>
        <p:txBody>
          <a:bodyPr lIns="182880" tIns="146304" rIns="182880" bIns="146304"/>
          <a:lstStyle>
            <a:lvl1pPr marL="0" indent="0">
              <a:buNone/>
              <a:defRPr sz="2745">
                <a:gradFill>
                  <a:gsLst>
                    <a:gs pos="100000">
                      <a:schemeClr val="accent1"/>
                    </a:gs>
                    <a:gs pos="0">
                      <a:schemeClr val="accent1"/>
                    </a:gs>
                  </a:gsLst>
                  <a:lin ang="5400000" scaled="0"/>
                </a:gradFill>
              </a:defRPr>
            </a:lvl1pPr>
            <a:lvl2pPr marL="0" indent="0">
              <a:buFontTx/>
              <a:buNone/>
              <a:defRPr sz="1765">
                <a:latin typeface="+mj-lt"/>
              </a:defRPr>
            </a:lvl2pPr>
            <a:lvl3pPr marL="166517" indent="-166517">
              <a:buFont typeface="Arial" panose="020B0604020202020204" pitchFamily="34" charset="0"/>
              <a:buChar char="•"/>
              <a:defRPr sz="1568"/>
            </a:lvl3pPr>
            <a:lvl4pPr marL="340814" indent="-174297">
              <a:buFont typeface="Arial" panose="020B0604020202020204" pitchFamily="34" charset="0"/>
              <a:buChar char="•"/>
              <a:defRPr sz="1372"/>
            </a:lvl4pPr>
            <a:lvl5pPr marL="504217" indent="-166517">
              <a:buFont typeface="Arial" panose="020B0604020202020204" pitchFamily="34" charset="0"/>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p:nvPr userDrawn="1"/>
        </p:nvSpPr>
        <p:spPr bwMode="auto">
          <a:xfrm>
            <a:off x="9054168" y="0"/>
            <a:ext cx="3137487"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9054168" y="3877276"/>
            <a:ext cx="3137487" cy="29807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p:cNvSpPr>
            <a:spLocks noGrp="1"/>
          </p:cNvSpPr>
          <p:nvPr>
            <p:ph type="body" sz="quarter" idx="11"/>
          </p:nvPr>
        </p:nvSpPr>
        <p:spPr>
          <a:xfrm>
            <a:off x="9233488" y="4056275"/>
            <a:ext cx="2689274" cy="1430386"/>
          </a:xfrm>
        </p:spPr>
        <p:txBody>
          <a:bodyPr lIns="182880" tIns="146304" rIns="182880" bIns="146304"/>
          <a:lstStyle>
            <a:lvl1pPr marL="0" indent="0">
              <a:buNone/>
              <a:defRPr sz="1765">
                <a:gradFill>
                  <a:gsLst>
                    <a:gs pos="0">
                      <a:srgbClr val="FFFFFF"/>
                    </a:gs>
                    <a:gs pos="100000">
                      <a:srgbClr val="FFFFFF"/>
                    </a:gs>
                  </a:gsLst>
                  <a:lin ang="5400000" scaled="0"/>
                </a:gradFill>
              </a:defRPr>
            </a:lvl1pPr>
            <a:lvl2pPr marL="171185" indent="-171185">
              <a:defRPr sz="1568">
                <a:gradFill>
                  <a:gsLst>
                    <a:gs pos="0">
                      <a:srgbClr val="FFFFFF"/>
                    </a:gs>
                    <a:gs pos="100000">
                      <a:srgbClr val="FFFFFF"/>
                    </a:gs>
                  </a:gsLst>
                  <a:lin ang="5400000" scaled="0"/>
                </a:gradFill>
              </a:defRPr>
            </a:lvl2pPr>
            <a:lvl3pPr marL="336145" indent="-164960">
              <a:defRPr sz="1372">
                <a:gradFill>
                  <a:gsLst>
                    <a:gs pos="0">
                      <a:srgbClr val="FFFFFF"/>
                    </a:gs>
                    <a:gs pos="100000">
                      <a:srgbClr val="FFFFFF"/>
                    </a:gs>
                  </a:gsLst>
                  <a:lin ang="5400000" scaled="0"/>
                </a:gradFill>
              </a:defRPr>
            </a:lvl3pPr>
            <a:lvl4pPr marL="507330" indent="-171185">
              <a:tabLst/>
              <a:defRPr sz="1176">
                <a:gradFill>
                  <a:gsLst>
                    <a:gs pos="0">
                      <a:srgbClr val="FFFFFF"/>
                    </a:gs>
                    <a:gs pos="100000">
                      <a:srgbClr val="FFFFFF"/>
                    </a:gs>
                  </a:gsLst>
                  <a:lin ang="5400000" scaled="0"/>
                </a:gradFill>
              </a:defRPr>
            </a:lvl4pPr>
            <a:lvl5pPr marL="672290" indent="-164960">
              <a:defRPr sz="1176">
                <a:gradFill>
                  <a:gsLst>
                    <a:gs pos="0">
                      <a:srgbClr val="FFFFFF"/>
                    </a:gs>
                    <a:gs pos="100000">
                      <a:srgbClr val="FFFFFF"/>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19332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8" name="Picture 7" descr="A blurry image of a person's hand&#10;&#10;Description automatically generated">
            <a:extLst>
              <a:ext uri="{FF2B5EF4-FFF2-40B4-BE49-F238E27FC236}">
                <a16:creationId xmlns:a16="http://schemas.microsoft.com/office/drawing/2014/main" id="{2B76918B-C17A-3C2A-52E2-C558E0B41D48}"/>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2" name="Title 1">
            <a:extLst>
              <a:ext uri="{FF2B5EF4-FFF2-40B4-BE49-F238E27FC236}">
                <a16:creationId xmlns:a16="http://schemas.microsoft.com/office/drawing/2014/main" id="{B7483A31-8631-8F3A-6AA4-991FDEB0E5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A73B15-1A7B-5BD0-E012-FC649CE4CC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33D26F-F828-8EAC-AB33-60297955D154}"/>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5" name="Footer Placeholder 4">
            <a:extLst>
              <a:ext uri="{FF2B5EF4-FFF2-40B4-BE49-F238E27FC236}">
                <a16:creationId xmlns:a16="http://schemas.microsoft.com/office/drawing/2014/main" id="{A06D9D78-AFF0-7146-E4A2-78B69E592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9E22-287A-53E7-460F-1C2B313DC9D3}"/>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7" name="Rectangle 6">
            <a:extLst>
              <a:ext uri="{FF2B5EF4-FFF2-40B4-BE49-F238E27FC236}">
                <a16:creationId xmlns:a16="http://schemas.microsoft.com/office/drawing/2014/main" id="{4FBBCE01-CD37-A49C-BF8B-26B1541AD262}"/>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3390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7" name="Picture 6" descr="A computer screen with a couple of screens&#10;&#10;Description automatically generated">
            <a:extLst>
              <a:ext uri="{FF2B5EF4-FFF2-40B4-BE49-F238E27FC236}">
                <a16:creationId xmlns:a16="http://schemas.microsoft.com/office/drawing/2014/main" id="{F13A281E-B91B-B33F-8CAC-511DFDC79F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9" r="769" b="988"/>
          <a:stretch/>
        </p:blipFill>
        <p:spPr>
          <a:xfrm>
            <a:off x="0" y="0"/>
            <a:ext cx="12192000" cy="3429000"/>
          </a:xfrm>
          <a:prstGeom prst="rect">
            <a:avLst/>
          </a:prstGeom>
        </p:spPr>
      </p:pic>
      <p:sp>
        <p:nvSpPr>
          <p:cNvPr id="2" name="Date Placeholder 1">
            <a:extLst>
              <a:ext uri="{FF2B5EF4-FFF2-40B4-BE49-F238E27FC236}">
                <a16:creationId xmlns:a16="http://schemas.microsoft.com/office/drawing/2014/main" id="{CED8EDC1-17CE-7C51-EB8E-731438A34538}"/>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3" name="Footer Placeholder 2">
            <a:extLst>
              <a:ext uri="{FF2B5EF4-FFF2-40B4-BE49-F238E27FC236}">
                <a16:creationId xmlns:a16="http://schemas.microsoft.com/office/drawing/2014/main" id="{AA801612-83F1-5F55-DB84-9F356A19DC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44F165-C793-BB13-9A88-973B296B2F9E}"/>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5" name="Rectangle 4">
            <a:extLst>
              <a:ext uri="{FF2B5EF4-FFF2-40B4-BE49-F238E27FC236}">
                <a16:creationId xmlns:a16="http://schemas.microsoft.com/office/drawing/2014/main" id="{7082C014-F650-9275-8F12-7C83CB804BA2}"/>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40920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pic>
        <p:nvPicPr>
          <p:cNvPr id="7" name="Picture 6" descr="A blurry image of a person's hand&#10;&#10;Description automatically generated">
            <a:extLst>
              <a:ext uri="{FF2B5EF4-FFF2-40B4-BE49-F238E27FC236}">
                <a16:creationId xmlns:a16="http://schemas.microsoft.com/office/drawing/2014/main" id="{093B630B-98F0-A558-44D6-C08F95FB3C1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1"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199" y="1435497"/>
            <a:ext cx="11018521" cy="1268296"/>
          </a:xfrm>
        </p:spPr>
        <p:txBody>
          <a:bodyPr/>
          <a:lstStyle>
            <a:lvl1pPr>
              <a:defRPr sz="2000">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623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pic>
        <p:nvPicPr>
          <p:cNvPr id="5" name="Picture 4" descr="A close-up of a ribbon&#10;&#10;Description automatically generated">
            <a:extLst>
              <a:ext uri="{FF2B5EF4-FFF2-40B4-BE49-F238E27FC236}">
                <a16:creationId xmlns:a16="http://schemas.microsoft.com/office/drawing/2014/main" id="{0C8AED29-A2C9-D869-28FB-33C34244EB2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8284" r="37862"/>
          <a:stretch/>
        </p:blipFill>
        <p:spPr>
          <a:xfrm>
            <a:off x="0" y="0"/>
            <a:ext cx="5540029" cy="685800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60363" y="509156"/>
            <a:ext cx="5803901"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956299" y="1435497"/>
            <a:ext cx="5803901" cy="1268296"/>
          </a:xfrm>
        </p:spPr>
        <p:txBody>
          <a:bodyPr/>
          <a:lstStyle>
            <a:lvl1pPr>
              <a:defRPr sz="2000">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257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pic>
        <p:nvPicPr>
          <p:cNvPr id="8" name="Picture 7" descr="A close up of a colorful object&#10;&#10;Description automatically generated">
            <a:extLst>
              <a:ext uri="{FF2B5EF4-FFF2-40B4-BE49-F238E27FC236}">
                <a16:creationId xmlns:a16="http://schemas.microsoft.com/office/drawing/2014/main" id="{8FA3090A-C743-6442-6B26-85597FDE3AA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6021" r="10124"/>
          <a:stretch/>
        </p:blipFill>
        <p:spPr>
          <a:xfrm>
            <a:off x="6651970" y="0"/>
            <a:ext cx="5540030" cy="685800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5063" y="610756"/>
            <a:ext cx="11018521"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380999" y="1537097"/>
            <a:ext cx="11018521" cy="1268296"/>
          </a:xfrm>
        </p:spPr>
        <p:txBody>
          <a:bodyPr/>
          <a:lstStyle>
            <a:lvl1pPr>
              <a:defRPr sz="2000">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837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pic>
        <p:nvPicPr>
          <p:cNvPr id="8" name="Picture 7" descr="A blurry image of a person's hand&#10;&#10;Description automatically generated">
            <a:extLst>
              <a:ext uri="{FF2B5EF4-FFF2-40B4-BE49-F238E27FC236}">
                <a16:creationId xmlns:a16="http://schemas.microsoft.com/office/drawing/2014/main" id="{29C3C374-A664-D7F0-45D0-04500913905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2" name="Title 1">
            <a:extLst>
              <a:ext uri="{FF2B5EF4-FFF2-40B4-BE49-F238E27FC236}">
                <a16:creationId xmlns:a16="http://schemas.microsoft.com/office/drawing/2014/main" id="{B34784F0-D959-7D20-3CA8-6E0D5AAE22B1}"/>
              </a:ext>
            </a:extLst>
          </p:cNvPr>
          <p:cNvSpPr>
            <a:spLocks noGrp="1"/>
          </p:cNvSpPr>
          <p:nvPr>
            <p:ph type="title"/>
          </p:nvPr>
        </p:nvSpPr>
        <p:spPr>
          <a:xfrm>
            <a:off x="381000" y="2508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8EFE1D8-1E7C-8A86-A01A-514505B427DD}"/>
              </a:ext>
            </a:extLst>
          </p:cNvPr>
          <p:cNvSpPr>
            <a:spLocks noGrp="1"/>
          </p:cNvSpPr>
          <p:nvPr>
            <p:ph idx="1"/>
          </p:nvPr>
        </p:nvSpPr>
        <p:spPr>
          <a:xfrm>
            <a:off x="381000" y="17113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734CD-7B05-0092-D5B9-837ACCA63BCE}"/>
              </a:ext>
            </a:extLst>
          </p:cNvPr>
          <p:cNvSpPr>
            <a:spLocks noGrp="1"/>
          </p:cNvSpPr>
          <p:nvPr>
            <p:ph type="dt" sz="half" idx="10"/>
          </p:nvPr>
        </p:nvSpPr>
        <p:spPr>
          <a:xfrm>
            <a:off x="381000" y="6242050"/>
            <a:ext cx="2743200" cy="365125"/>
          </a:xfrm>
        </p:spPr>
        <p:txBody>
          <a:bodyPr/>
          <a:lstStyle/>
          <a:p>
            <a:fld id="{DC2E2A91-B98C-49DE-8553-119ECA58152C}" type="datetimeFigureOut">
              <a:rPr lang="en-US" smtClean="0"/>
              <a:t>7/25/2024</a:t>
            </a:fld>
            <a:endParaRPr lang="en-US"/>
          </a:p>
        </p:txBody>
      </p:sp>
      <p:sp>
        <p:nvSpPr>
          <p:cNvPr id="5" name="Footer Placeholder 4">
            <a:extLst>
              <a:ext uri="{FF2B5EF4-FFF2-40B4-BE49-F238E27FC236}">
                <a16:creationId xmlns:a16="http://schemas.microsoft.com/office/drawing/2014/main" id="{4B58CC31-DAE6-D4D7-A480-A8D61B236742}"/>
              </a:ext>
            </a:extLst>
          </p:cNvPr>
          <p:cNvSpPr>
            <a:spLocks noGrp="1"/>
          </p:cNvSpPr>
          <p:nvPr>
            <p:ph type="ftr" sz="quarter" idx="11"/>
          </p:nvPr>
        </p:nvSpPr>
        <p:spPr>
          <a:xfrm>
            <a:off x="3581400" y="6242050"/>
            <a:ext cx="4114800" cy="365125"/>
          </a:xfrm>
        </p:spPr>
        <p:txBody>
          <a:bodyPr/>
          <a:lstStyle/>
          <a:p>
            <a:endParaRPr lang="en-US"/>
          </a:p>
        </p:txBody>
      </p:sp>
      <p:sp>
        <p:nvSpPr>
          <p:cNvPr id="6" name="Slide Number Placeholder 5">
            <a:extLst>
              <a:ext uri="{FF2B5EF4-FFF2-40B4-BE49-F238E27FC236}">
                <a16:creationId xmlns:a16="http://schemas.microsoft.com/office/drawing/2014/main" id="{B3A909B1-270B-7393-59C8-6EE9EFCA0D99}"/>
              </a:ext>
            </a:extLst>
          </p:cNvPr>
          <p:cNvSpPr>
            <a:spLocks noGrp="1"/>
          </p:cNvSpPr>
          <p:nvPr>
            <p:ph type="sldNum" sz="quarter" idx="12"/>
          </p:nvPr>
        </p:nvSpPr>
        <p:spPr>
          <a:xfrm>
            <a:off x="8153400" y="6242050"/>
            <a:ext cx="2743200" cy="365125"/>
          </a:xfrm>
        </p:spPr>
        <p:txBody>
          <a:bodyPr/>
          <a:lstStyle/>
          <a:p>
            <a:fld id="{C67CA0B0-04EF-433A-8113-67BC344D39D3}" type="slidenum">
              <a:rPr lang="en-US" smtClean="0"/>
              <a:t>‹Nr.›</a:t>
            </a:fld>
            <a:endParaRPr lang="en-US"/>
          </a:p>
        </p:txBody>
      </p:sp>
      <p:sp>
        <p:nvSpPr>
          <p:cNvPr id="7" name="Rectangle 6">
            <a:extLst>
              <a:ext uri="{FF2B5EF4-FFF2-40B4-BE49-F238E27FC236}">
                <a16:creationId xmlns:a16="http://schemas.microsoft.com/office/drawing/2014/main" id="{12118B41-A307-0DD1-5000-30B9B4FBE2D6}"/>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6829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1_Section Title photo">
    <p:spTree>
      <p:nvGrpSpPr>
        <p:cNvPr id="1" name=""/>
        <p:cNvGrpSpPr/>
        <p:nvPr/>
      </p:nvGrpSpPr>
      <p:grpSpPr>
        <a:xfrm>
          <a:off x="0" y="0"/>
          <a:ext cx="0" cy="0"/>
          <a:chOff x="0" y="0"/>
          <a:chExt cx="0" cy="0"/>
        </a:xfrm>
      </p:grpSpPr>
      <p:pic>
        <p:nvPicPr>
          <p:cNvPr id="4" name="Picture 3" descr="A close-up of a ribbon&#10;&#10;Description automatically generated">
            <a:extLst>
              <a:ext uri="{FF2B5EF4-FFF2-40B4-BE49-F238E27FC236}">
                <a16:creationId xmlns:a16="http://schemas.microsoft.com/office/drawing/2014/main" id="{8D106E32-AE8C-D4ED-B83A-9ECE4F6522F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555" r="23455" b="21900"/>
          <a:stretch/>
        </p:blipFill>
        <p:spPr>
          <a:xfrm>
            <a:off x="0" y="0"/>
            <a:ext cx="12192000" cy="6858000"/>
          </a:xfrm>
          <a:prstGeom prst="rect">
            <a:avLst/>
          </a:prstGeom>
        </p:spPr>
      </p:pic>
      <p:sp>
        <p:nvSpPr>
          <p:cNvPr id="3" name="Rectangle 2">
            <a:extLst>
              <a:ext uri="{FF2B5EF4-FFF2-40B4-BE49-F238E27FC236}">
                <a16:creationId xmlns:a16="http://schemas.microsoft.com/office/drawing/2014/main" id="{320A2AEC-2128-127A-9EBE-97F194038AB7}"/>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00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2_Section Title photo">
    <p:spTree>
      <p:nvGrpSpPr>
        <p:cNvPr id="1" name=""/>
        <p:cNvGrpSpPr/>
        <p:nvPr/>
      </p:nvGrpSpPr>
      <p:grpSpPr>
        <a:xfrm>
          <a:off x="0" y="0"/>
          <a:ext cx="0" cy="0"/>
          <a:chOff x="0" y="0"/>
          <a:chExt cx="0" cy="0"/>
        </a:xfrm>
      </p:grpSpPr>
      <p:pic>
        <p:nvPicPr>
          <p:cNvPr id="5" name="Picture 4" descr="A close-up of a ribbon&#10;&#10;Description automatically generated">
            <a:extLst>
              <a:ext uri="{FF2B5EF4-FFF2-40B4-BE49-F238E27FC236}">
                <a16:creationId xmlns:a16="http://schemas.microsoft.com/office/drawing/2014/main" id="{AC871D7A-C89B-F090-4E20-507E04C5B40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5625"/>
          <a:stretch/>
        </p:blipFill>
        <p:spPr>
          <a:xfrm>
            <a:off x="0" y="0"/>
            <a:ext cx="12192000" cy="6858000"/>
          </a:xfrm>
          <a:prstGeom prst="rect">
            <a:avLst/>
          </a:prstGeom>
        </p:spPr>
      </p:pic>
    </p:spTree>
    <p:extLst>
      <p:ext uri="{BB962C8B-B14F-4D97-AF65-F5344CB8AC3E}">
        <p14:creationId xmlns:p14="http://schemas.microsoft.com/office/powerpoint/2010/main" val="242193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ummary page_Big headline">
    <p:bg>
      <p:bgPr>
        <a:solidFill>
          <a:schemeClr val="bg2"/>
        </a:solidFill>
        <a:effectLst/>
      </p:bgPr>
    </p:bg>
    <p:spTree>
      <p:nvGrpSpPr>
        <p:cNvPr id="1" name=""/>
        <p:cNvGrpSpPr/>
        <p:nvPr/>
      </p:nvGrpSpPr>
      <p:grpSpPr>
        <a:xfrm>
          <a:off x="0" y="0"/>
          <a:ext cx="0" cy="0"/>
          <a:chOff x="0" y="0"/>
          <a:chExt cx="0" cy="0"/>
        </a:xfrm>
      </p:grpSpPr>
      <p:pic>
        <p:nvPicPr>
          <p:cNvPr id="6" name="Picture 5" descr="A group of chat boxes&#10;&#10;Description automatically generated">
            <a:extLst>
              <a:ext uri="{FF2B5EF4-FFF2-40B4-BE49-F238E27FC236}">
                <a16:creationId xmlns:a16="http://schemas.microsoft.com/office/drawing/2014/main" id="{7EC4F649-6224-35AC-63DA-ED13663C2B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879" r="50000" b="1010"/>
          <a:stretch/>
        </p:blipFill>
        <p:spPr>
          <a:xfrm>
            <a:off x="7661204" y="685800"/>
            <a:ext cx="4035496" cy="5600700"/>
          </a:xfrm>
          <a:prstGeom prst="rect">
            <a:avLst/>
          </a:prstGeom>
        </p:spPr>
      </p:pic>
      <p:pic>
        <p:nvPicPr>
          <p:cNvPr id="3" name="Picture 2" descr="A blurry image of a person's hand&#10;&#10;Description automatically generated">
            <a:extLst>
              <a:ext uri="{FF2B5EF4-FFF2-40B4-BE49-F238E27FC236}">
                <a16:creationId xmlns:a16="http://schemas.microsoft.com/office/drawing/2014/main" id="{1886A6EB-DC3A-AC64-803E-AEC23C354B34}"/>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4" name="Rectangle 3">
            <a:extLst>
              <a:ext uri="{FF2B5EF4-FFF2-40B4-BE49-F238E27FC236}">
                <a16:creationId xmlns:a16="http://schemas.microsoft.com/office/drawing/2014/main" id="{F0F8B4D4-45FE-8A6B-0940-2613A4013FC0}"/>
              </a:ext>
            </a:extLst>
          </p:cNvPr>
          <p:cNvSpPr/>
          <p:nvPr userDrawn="1"/>
        </p:nvSpPr>
        <p:spPr>
          <a:xfrm>
            <a:off x="0" y="0"/>
            <a:ext cx="12192000" cy="6692900"/>
          </a:xfrm>
          <a:prstGeom prst="rect">
            <a:avLst/>
          </a:prstGeom>
          <a:gradFill flip="none" rotWithShape="1">
            <a:gsLst>
              <a:gs pos="36000">
                <a:schemeClr val="bg1">
                  <a:alpha val="68000"/>
                </a:schemeClr>
              </a:gs>
              <a:gs pos="100000">
                <a:schemeClr val="bg1">
                  <a:alpha val="2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387350" y="1619611"/>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Rectangle 1">
            <a:extLst>
              <a:ext uri="{FF2B5EF4-FFF2-40B4-BE49-F238E27FC236}">
                <a16:creationId xmlns:a16="http://schemas.microsoft.com/office/drawing/2014/main" id="{CD367F4E-8C73-E0F8-F13E-FE82EB5E8890}"/>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chat boxes&#10;&#10;Description automatically generated">
            <a:extLst>
              <a:ext uri="{FF2B5EF4-FFF2-40B4-BE49-F238E27FC236}">
                <a16:creationId xmlns:a16="http://schemas.microsoft.com/office/drawing/2014/main" id="{C9DC74CC-1FDA-D2C2-CA47-399C0C900E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879" r="50000" b="1010"/>
          <a:stretch/>
        </p:blipFill>
        <p:spPr>
          <a:xfrm>
            <a:off x="7688192" y="685800"/>
            <a:ext cx="4035496" cy="5600700"/>
          </a:xfrm>
          <a:prstGeom prst="rect">
            <a:avLst/>
          </a:prstGeom>
        </p:spPr>
      </p:pic>
      <p:sp>
        <p:nvSpPr>
          <p:cNvPr id="8" name="Title 1">
            <a:extLst>
              <a:ext uri="{FF2B5EF4-FFF2-40B4-BE49-F238E27FC236}">
                <a16:creationId xmlns:a16="http://schemas.microsoft.com/office/drawing/2014/main" id="{E1AC44E4-6E8B-3264-6C80-836DA134E7E9}"/>
              </a:ext>
            </a:extLst>
          </p:cNvPr>
          <p:cNvSpPr>
            <a:spLocks noGrp="1"/>
          </p:cNvSpPr>
          <p:nvPr>
            <p:ph type="title"/>
          </p:nvPr>
        </p:nvSpPr>
        <p:spPr>
          <a:xfrm>
            <a:off x="393700" y="250825"/>
            <a:ext cx="6924604" cy="1325563"/>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41413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904">
          <p15:clr>
            <a:srgbClr val="954F72"/>
          </p15:clr>
        </p15:guide>
        <p15:guide id="38" orient="horz" pos="3323">
          <p15:clr>
            <a:srgbClr val="954F72"/>
          </p15:clr>
        </p15:guide>
        <p15:guide id="39" orient="horz" pos="3507">
          <p15:clr>
            <a:srgbClr val="954F72"/>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3A31-8631-8F3A-6AA4-991FDEB0E5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A73B15-1A7B-5BD0-E012-FC649CE4CC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33D26F-F828-8EAC-AB33-60297955D154}"/>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5" name="Footer Placeholder 4">
            <a:extLst>
              <a:ext uri="{FF2B5EF4-FFF2-40B4-BE49-F238E27FC236}">
                <a16:creationId xmlns:a16="http://schemas.microsoft.com/office/drawing/2014/main" id="{A06D9D78-AFF0-7146-E4A2-78B69E592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9E22-287A-53E7-460F-1C2B313DC9D3}"/>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7" name="Rectangle 6">
            <a:extLst>
              <a:ext uri="{FF2B5EF4-FFF2-40B4-BE49-F238E27FC236}">
                <a16:creationId xmlns:a16="http://schemas.microsoft.com/office/drawing/2014/main" id="{4FBBCE01-CD37-A49C-BF8B-26B1541AD262}"/>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94827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594-1484-81D3-4108-E794D8FF04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F8D616-E238-5793-BE31-A700A00741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3CBE81-3130-0687-E0B2-92C08370BD3B}"/>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5" name="Footer Placeholder 4">
            <a:extLst>
              <a:ext uri="{FF2B5EF4-FFF2-40B4-BE49-F238E27FC236}">
                <a16:creationId xmlns:a16="http://schemas.microsoft.com/office/drawing/2014/main" id="{26A8B7A8-B160-5E2E-51FE-267793E88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05FA0-A6C9-0997-B1E4-29C0A6141B7E}"/>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7" name="Rectangle 6">
            <a:extLst>
              <a:ext uri="{FF2B5EF4-FFF2-40B4-BE49-F238E27FC236}">
                <a16:creationId xmlns:a16="http://schemas.microsoft.com/office/drawing/2014/main" id="{DF75326B-5925-1E0B-801E-AF7E354EC63D}"/>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3373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DFB7-70A0-1665-D6E3-4A8CAF915DD2}"/>
              </a:ext>
            </a:extLst>
          </p:cNvPr>
          <p:cNvSpPr>
            <a:spLocks noGrp="1"/>
          </p:cNvSpPr>
          <p:nvPr>
            <p:ph type="title"/>
          </p:nvPr>
        </p:nvSpPr>
        <p:spPr>
          <a:xfrm>
            <a:off x="381000" y="2508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B76B0EF-C30F-FDAC-0650-753D06E042BA}"/>
              </a:ext>
            </a:extLst>
          </p:cNvPr>
          <p:cNvSpPr>
            <a:spLocks noGrp="1"/>
          </p:cNvSpPr>
          <p:nvPr>
            <p:ph sz="half" idx="1"/>
          </p:nvPr>
        </p:nvSpPr>
        <p:spPr>
          <a:xfrm>
            <a:off x="381000" y="17113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D0EDF9-509E-B7B5-406B-7749F5FC06ED}"/>
              </a:ext>
            </a:extLst>
          </p:cNvPr>
          <p:cNvSpPr>
            <a:spLocks noGrp="1"/>
          </p:cNvSpPr>
          <p:nvPr>
            <p:ph sz="half" idx="2"/>
          </p:nvPr>
        </p:nvSpPr>
        <p:spPr>
          <a:xfrm>
            <a:off x="5715000" y="17113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83EC1C-D01B-4AFA-E5CB-CB9EA45004B2}"/>
              </a:ext>
            </a:extLst>
          </p:cNvPr>
          <p:cNvSpPr>
            <a:spLocks noGrp="1"/>
          </p:cNvSpPr>
          <p:nvPr>
            <p:ph type="dt" sz="half" idx="10"/>
          </p:nvPr>
        </p:nvSpPr>
        <p:spPr>
          <a:xfrm>
            <a:off x="381000" y="6242050"/>
            <a:ext cx="2743200" cy="365125"/>
          </a:xfrm>
        </p:spPr>
        <p:txBody>
          <a:bodyPr/>
          <a:lstStyle/>
          <a:p>
            <a:fld id="{DC2E2A91-B98C-49DE-8553-119ECA58152C}" type="datetimeFigureOut">
              <a:rPr lang="en-US" smtClean="0"/>
              <a:t>7/25/2024</a:t>
            </a:fld>
            <a:endParaRPr lang="en-US"/>
          </a:p>
        </p:txBody>
      </p:sp>
      <p:sp>
        <p:nvSpPr>
          <p:cNvPr id="6" name="Footer Placeholder 5">
            <a:extLst>
              <a:ext uri="{FF2B5EF4-FFF2-40B4-BE49-F238E27FC236}">
                <a16:creationId xmlns:a16="http://schemas.microsoft.com/office/drawing/2014/main" id="{80760E75-3DB5-88DA-8C51-62D26037C423}"/>
              </a:ext>
            </a:extLst>
          </p:cNvPr>
          <p:cNvSpPr>
            <a:spLocks noGrp="1"/>
          </p:cNvSpPr>
          <p:nvPr>
            <p:ph type="ftr" sz="quarter" idx="11"/>
          </p:nvPr>
        </p:nvSpPr>
        <p:spPr>
          <a:xfrm>
            <a:off x="3581400" y="6242050"/>
            <a:ext cx="4114800" cy="365125"/>
          </a:xfrm>
        </p:spPr>
        <p:txBody>
          <a:bodyPr/>
          <a:lstStyle/>
          <a:p>
            <a:endParaRPr lang="en-US"/>
          </a:p>
        </p:txBody>
      </p:sp>
      <p:sp>
        <p:nvSpPr>
          <p:cNvPr id="7" name="Slide Number Placeholder 6">
            <a:extLst>
              <a:ext uri="{FF2B5EF4-FFF2-40B4-BE49-F238E27FC236}">
                <a16:creationId xmlns:a16="http://schemas.microsoft.com/office/drawing/2014/main" id="{F58E7EC2-179C-311E-A9E8-D465C5F736FD}"/>
              </a:ext>
            </a:extLst>
          </p:cNvPr>
          <p:cNvSpPr>
            <a:spLocks noGrp="1"/>
          </p:cNvSpPr>
          <p:nvPr>
            <p:ph type="sldNum" sz="quarter" idx="12"/>
          </p:nvPr>
        </p:nvSpPr>
        <p:spPr>
          <a:xfrm>
            <a:off x="8153400" y="6242050"/>
            <a:ext cx="2743200" cy="365125"/>
          </a:xfrm>
        </p:spPr>
        <p:txBody>
          <a:bodyPr/>
          <a:lstStyle/>
          <a:p>
            <a:fld id="{C67CA0B0-04EF-433A-8113-67BC344D39D3}" type="slidenum">
              <a:rPr lang="en-US" smtClean="0"/>
              <a:t>‹Nr.›</a:t>
            </a:fld>
            <a:endParaRPr lang="en-US"/>
          </a:p>
        </p:txBody>
      </p:sp>
      <p:sp>
        <p:nvSpPr>
          <p:cNvPr id="8" name="Rectangle 7">
            <a:extLst>
              <a:ext uri="{FF2B5EF4-FFF2-40B4-BE49-F238E27FC236}">
                <a16:creationId xmlns:a16="http://schemas.microsoft.com/office/drawing/2014/main" id="{ECACDD53-1F86-E418-E788-467AF6D1530F}"/>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23882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8B8E-7848-30AF-3D59-8AF1A4C608FE}"/>
              </a:ext>
            </a:extLst>
          </p:cNvPr>
          <p:cNvSpPr>
            <a:spLocks noGrp="1"/>
          </p:cNvSpPr>
          <p:nvPr>
            <p:ph type="title"/>
          </p:nvPr>
        </p:nvSpPr>
        <p:spPr>
          <a:xfrm>
            <a:off x="382588" y="2508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992D2E-5DBF-88B7-5F5C-652CFE965F95}"/>
              </a:ext>
            </a:extLst>
          </p:cNvPr>
          <p:cNvSpPr>
            <a:spLocks noGrp="1"/>
          </p:cNvSpPr>
          <p:nvPr>
            <p:ph type="body" idx="1"/>
          </p:nvPr>
        </p:nvSpPr>
        <p:spPr>
          <a:xfrm>
            <a:off x="382588" y="15668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0B60D5-5D33-75D9-93C0-377F2BC4602D}"/>
              </a:ext>
            </a:extLst>
          </p:cNvPr>
          <p:cNvSpPr>
            <a:spLocks noGrp="1"/>
          </p:cNvSpPr>
          <p:nvPr>
            <p:ph sz="half" idx="2"/>
          </p:nvPr>
        </p:nvSpPr>
        <p:spPr>
          <a:xfrm>
            <a:off x="382588" y="23907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125DA9-5EB4-C98D-5B05-C4523B8821C8}"/>
              </a:ext>
            </a:extLst>
          </p:cNvPr>
          <p:cNvSpPr>
            <a:spLocks noGrp="1"/>
          </p:cNvSpPr>
          <p:nvPr>
            <p:ph type="body" sz="quarter" idx="3"/>
          </p:nvPr>
        </p:nvSpPr>
        <p:spPr>
          <a:xfrm>
            <a:off x="5715000" y="15668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FB6702-3DE9-928A-A39D-8180D4597F96}"/>
              </a:ext>
            </a:extLst>
          </p:cNvPr>
          <p:cNvSpPr>
            <a:spLocks noGrp="1"/>
          </p:cNvSpPr>
          <p:nvPr>
            <p:ph sz="quarter" idx="4"/>
          </p:nvPr>
        </p:nvSpPr>
        <p:spPr>
          <a:xfrm>
            <a:off x="5715000" y="23907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E29ECA-2675-6459-76F2-D75FA569EF77}"/>
              </a:ext>
            </a:extLst>
          </p:cNvPr>
          <p:cNvSpPr>
            <a:spLocks noGrp="1"/>
          </p:cNvSpPr>
          <p:nvPr>
            <p:ph type="dt" sz="half" idx="10"/>
          </p:nvPr>
        </p:nvSpPr>
        <p:spPr>
          <a:xfrm>
            <a:off x="381000" y="6242050"/>
            <a:ext cx="2743200" cy="365125"/>
          </a:xfrm>
        </p:spPr>
        <p:txBody>
          <a:bodyPr/>
          <a:lstStyle/>
          <a:p>
            <a:fld id="{DC2E2A91-B98C-49DE-8553-119ECA58152C}" type="datetimeFigureOut">
              <a:rPr lang="en-US" smtClean="0"/>
              <a:t>7/25/2024</a:t>
            </a:fld>
            <a:endParaRPr lang="en-US"/>
          </a:p>
        </p:txBody>
      </p:sp>
      <p:sp>
        <p:nvSpPr>
          <p:cNvPr id="8" name="Footer Placeholder 7">
            <a:extLst>
              <a:ext uri="{FF2B5EF4-FFF2-40B4-BE49-F238E27FC236}">
                <a16:creationId xmlns:a16="http://schemas.microsoft.com/office/drawing/2014/main" id="{8E748ED8-DACD-0038-D6D6-DE4AC207E2D3}"/>
              </a:ext>
            </a:extLst>
          </p:cNvPr>
          <p:cNvSpPr>
            <a:spLocks noGrp="1"/>
          </p:cNvSpPr>
          <p:nvPr>
            <p:ph type="ftr" sz="quarter" idx="11"/>
          </p:nvPr>
        </p:nvSpPr>
        <p:spPr>
          <a:xfrm>
            <a:off x="3581400" y="6242050"/>
            <a:ext cx="4114800" cy="365125"/>
          </a:xfrm>
        </p:spPr>
        <p:txBody>
          <a:bodyPr/>
          <a:lstStyle/>
          <a:p>
            <a:endParaRPr lang="en-US"/>
          </a:p>
        </p:txBody>
      </p:sp>
      <p:sp>
        <p:nvSpPr>
          <p:cNvPr id="9" name="Slide Number Placeholder 8">
            <a:extLst>
              <a:ext uri="{FF2B5EF4-FFF2-40B4-BE49-F238E27FC236}">
                <a16:creationId xmlns:a16="http://schemas.microsoft.com/office/drawing/2014/main" id="{9DAECBAA-A556-42DF-4612-1F8A33B69A33}"/>
              </a:ext>
            </a:extLst>
          </p:cNvPr>
          <p:cNvSpPr>
            <a:spLocks noGrp="1"/>
          </p:cNvSpPr>
          <p:nvPr>
            <p:ph type="sldNum" sz="quarter" idx="12"/>
          </p:nvPr>
        </p:nvSpPr>
        <p:spPr>
          <a:xfrm>
            <a:off x="8153400" y="6242050"/>
            <a:ext cx="2743200" cy="365125"/>
          </a:xfrm>
        </p:spPr>
        <p:txBody>
          <a:bodyPr/>
          <a:lstStyle/>
          <a:p>
            <a:fld id="{C67CA0B0-04EF-433A-8113-67BC344D39D3}" type="slidenum">
              <a:rPr lang="en-US" smtClean="0"/>
              <a:t>‹Nr.›</a:t>
            </a:fld>
            <a:endParaRPr lang="en-US"/>
          </a:p>
        </p:txBody>
      </p:sp>
      <p:sp>
        <p:nvSpPr>
          <p:cNvPr id="10" name="Rectangle 9">
            <a:extLst>
              <a:ext uri="{FF2B5EF4-FFF2-40B4-BE49-F238E27FC236}">
                <a16:creationId xmlns:a16="http://schemas.microsoft.com/office/drawing/2014/main" id="{5032FE57-96C7-114F-2AF4-DD1802AB550E}"/>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88431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798272-3D7A-0B34-A766-3948028AFE24}"/>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4" name="Footer Placeholder 3">
            <a:extLst>
              <a:ext uri="{FF2B5EF4-FFF2-40B4-BE49-F238E27FC236}">
                <a16:creationId xmlns:a16="http://schemas.microsoft.com/office/drawing/2014/main" id="{72DAE55C-2163-9917-99E9-F4D899E802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20A7F5-44CE-4932-EF35-6D73ABD6674D}"/>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6" name="Rectangle 5">
            <a:extLst>
              <a:ext uri="{FF2B5EF4-FFF2-40B4-BE49-F238E27FC236}">
                <a16:creationId xmlns:a16="http://schemas.microsoft.com/office/drawing/2014/main" id="{13B6268A-8C5A-79C7-F256-9D7F5556F6C1}"/>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078581F-5D4E-17D5-8605-805C603ACD6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773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D8EDC1-17CE-7C51-EB8E-731438A34538}"/>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3" name="Footer Placeholder 2">
            <a:extLst>
              <a:ext uri="{FF2B5EF4-FFF2-40B4-BE49-F238E27FC236}">
                <a16:creationId xmlns:a16="http://schemas.microsoft.com/office/drawing/2014/main" id="{AA801612-83F1-5F55-DB84-9F356A19DC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44F165-C793-BB13-9A88-973B296B2F9E}"/>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5" name="Rectangle 4">
            <a:extLst>
              <a:ext uri="{FF2B5EF4-FFF2-40B4-BE49-F238E27FC236}">
                <a16:creationId xmlns:a16="http://schemas.microsoft.com/office/drawing/2014/main" id="{7082C014-F650-9275-8F12-7C83CB804BA2}"/>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3720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AFB2-43A1-88C3-1F8F-4E793BBF59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8F029-DB7D-90D3-34C5-72395F36A1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C03BEC-19F7-DF5D-6484-EBDCC59C4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8D6DC-4B4B-2883-E0B9-C1D347ABE62F}"/>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6" name="Footer Placeholder 5">
            <a:extLst>
              <a:ext uri="{FF2B5EF4-FFF2-40B4-BE49-F238E27FC236}">
                <a16:creationId xmlns:a16="http://schemas.microsoft.com/office/drawing/2014/main" id="{6D68B2B4-DC82-79DA-3A49-1017ECCA0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12CEA-0134-A61E-4A42-DD2C47D897A0}"/>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8" name="Rectangle 7">
            <a:extLst>
              <a:ext uri="{FF2B5EF4-FFF2-40B4-BE49-F238E27FC236}">
                <a16:creationId xmlns:a16="http://schemas.microsoft.com/office/drawing/2014/main" id="{2E1D4765-3562-FC6A-81E5-70ABCCC1704D}"/>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24612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BBCA-D1AB-FC0B-F9D6-70105EF13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03B6F6-D60A-5E0F-6CCA-3B90405FB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9BC509-FE80-1ADA-BF94-5145CE876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CEE832-BB9D-4599-20D5-EE066E58FAA9}"/>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6" name="Footer Placeholder 5">
            <a:extLst>
              <a:ext uri="{FF2B5EF4-FFF2-40B4-BE49-F238E27FC236}">
                <a16:creationId xmlns:a16="http://schemas.microsoft.com/office/drawing/2014/main" id="{44E6D2E4-24F2-B1E2-9575-AF271B6DEC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4F10C-357B-6AE5-E864-92C7095E9184}"/>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8" name="Rectangle 7">
            <a:extLst>
              <a:ext uri="{FF2B5EF4-FFF2-40B4-BE49-F238E27FC236}">
                <a16:creationId xmlns:a16="http://schemas.microsoft.com/office/drawing/2014/main" id="{0830FE84-2A0A-77C8-BDA1-1218015F2A27}"/>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50737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42B3-DC9D-EF20-6073-3CE5596B37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5CC056-07C5-BF99-D343-02D23C76F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CCA41F-D976-8361-F048-396E3071AE18}"/>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5" name="Footer Placeholder 4">
            <a:extLst>
              <a:ext uri="{FF2B5EF4-FFF2-40B4-BE49-F238E27FC236}">
                <a16:creationId xmlns:a16="http://schemas.microsoft.com/office/drawing/2014/main" id="{E156E965-15BB-CA18-A54B-315A1BBD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FFA27-CB9D-227A-3426-655AFEEC83C3}"/>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7" name="Rectangle 6">
            <a:extLst>
              <a:ext uri="{FF2B5EF4-FFF2-40B4-BE49-F238E27FC236}">
                <a16:creationId xmlns:a16="http://schemas.microsoft.com/office/drawing/2014/main" id="{C535F9B6-6F4D-7883-3F81-44025E2B35B7}"/>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53900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2FD0F7-36C0-34C0-A0CA-3B25AC0852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BD3995-9906-F7B4-545A-B0564350B3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8BAEC-B4F8-A04A-4BC2-E8ED1DD12A31}"/>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5" name="Footer Placeholder 4">
            <a:extLst>
              <a:ext uri="{FF2B5EF4-FFF2-40B4-BE49-F238E27FC236}">
                <a16:creationId xmlns:a16="http://schemas.microsoft.com/office/drawing/2014/main" id="{149CD486-A0AB-A65F-EC26-0ED5CC38A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69D57-84EB-8C3C-AD27-C0BF59384551}"/>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7" name="Rectangle 6">
            <a:extLst>
              <a:ext uri="{FF2B5EF4-FFF2-40B4-BE49-F238E27FC236}">
                <a16:creationId xmlns:a16="http://schemas.microsoft.com/office/drawing/2014/main" id="{4EA6A7E9-5A48-0B62-918D-4BE91AF83E1C}"/>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36957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Rectangle 2">
            <a:extLst>
              <a:ext uri="{FF2B5EF4-FFF2-40B4-BE49-F238E27FC236}">
                <a16:creationId xmlns:a16="http://schemas.microsoft.com/office/drawing/2014/main" id="{0DFE0CCE-AF81-D964-81E3-986A81CA7CD6}"/>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5093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photo">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0F739808-4725-B142-9FAB-65DB691EBEFA}"/>
              </a:ext>
            </a:extLst>
          </p:cNvPr>
          <p:cNvSpPr>
            <a:spLocks noGrp="1"/>
          </p:cNvSpPr>
          <p:nvPr>
            <p:ph type="pic" sz="quarter" idx="11" hasCustomPrompt="1"/>
          </p:nvPr>
        </p:nvSpPr>
        <p:spPr>
          <a:xfrm>
            <a:off x="6395720" y="0"/>
            <a:ext cx="5796279" cy="685800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sp>
        <p:nvSpPr>
          <p:cNvPr id="2" name="Title 1"/>
          <p:cNvSpPr>
            <a:spLocks noGrp="1"/>
          </p:cNvSpPr>
          <p:nvPr>
            <p:ph type="title" hasCustomPrompt="1"/>
          </p:nvPr>
        </p:nvSpPr>
        <p:spPr>
          <a:xfrm>
            <a:off x="495300"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0A2AEC-2128-127A-9EBE-97F194038AB7}"/>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81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userDrawn="1">
  <p:cSld name="9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9239009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10_Title Slide">
    <p:spTree>
      <p:nvGrpSpPr>
        <p:cNvPr id="1" name=""/>
        <p:cNvGrpSpPr/>
        <p:nvPr/>
      </p:nvGrpSpPr>
      <p:grpSpPr>
        <a:xfrm>
          <a:off x="0" y="0"/>
          <a:ext cx="0" cy="0"/>
          <a:chOff x="0" y="0"/>
          <a:chExt cx="0" cy="0"/>
        </a:xfrm>
      </p:grpSpPr>
      <p:pic>
        <p:nvPicPr>
          <p:cNvPr id="6" name="Picture 5" descr="A close-up of a white board&#10;&#10;Description automatically generated">
            <a:extLst>
              <a:ext uri="{FF2B5EF4-FFF2-40B4-BE49-F238E27FC236}">
                <a16:creationId xmlns:a16="http://schemas.microsoft.com/office/drawing/2014/main" id="{6E646153-32F9-AB0C-1204-90B32B4BF30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73" r="473" b="1774"/>
          <a:stretch/>
        </p:blipFill>
        <p:spPr>
          <a:xfrm>
            <a:off x="0" y="0"/>
            <a:ext cx="12192000" cy="6858000"/>
          </a:xfrm>
          <a:prstGeom prst="rect">
            <a:avLst/>
          </a:prstGeom>
        </p:spPr>
      </p:pic>
      <p:sp>
        <p:nvSpPr>
          <p:cNvPr id="16" name="Title 15">
            <a:extLst>
              <a:ext uri="{FF2B5EF4-FFF2-40B4-BE49-F238E27FC236}">
                <a16:creationId xmlns:a16="http://schemas.microsoft.com/office/drawing/2014/main" id="{1AB79229-7EF8-8D54-ED6D-2A2E11C74F94}"/>
              </a:ext>
            </a:extLst>
          </p:cNvPr>
          <p:cNvSpPr>
            <a:spLocks noGrp="1"/>
          </p:cNvSpPr>
          <p:nvPr>
            <p:ph type="title"/>
          </p:nvPr>
        </p:nvSpPr>
        <p:spPr>
          <a:xfrm>
            <a:off x="389121" y="3202170"/>
            <a:ext cx="7683500" cy="895065"/>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4" name="Text Placeholder 23">
            <a:extLst>
              <a:ext uri="{FF2B5EF4-FFF2-40B4-BE49-F238E27FC236}">
                <a16:creationId xmlns:a16="http://schemas.microsoft.com/office/drawing/2014/main" id="{44FD65AF-CF48-C43D-0B1B-B1AD516E4D77}"/>
              </a:ext>
            </a:extLst>
          </p:cNvPr>
          <p:cNvSpPr>
            <a:spLocks noGrp="1"/>
          </p:cNvSpPr>
          <p:nvPr>
            <p:ph type="body" sz="quarter" idx="10"/>
          </p:nvPr>
        </p:nvSpPr>
        <p:spPr>
          <a:xfrm>
            <a:off x="404235" y="4236857"/>
            <a:ext cx="6823075" cy="454517"/>
          </a:xfrm>
        </p:spPr>
        <p:txBody>
          <a:bodyPr/>
          <a:lstStyle>
            <a:lvl1pPr marL="0" indent="0">
              <a:buNone/>
              <a:defRPr/>
            </a:lvl1pPr>
          </a:lstStyle>
          <a:p>
            <a:pPr lvl="0"/>
            <a:r>
              <a:rPr lang="en-US"/>
              <a:t>Click to edit Master text styles</a:t>
            </a:r>
          </a:p>
        </p:txBody>
      </p:sp>
      <p:grpSp>
        <p:nvGrpSpPr>
          <p:cNvPr id="31" name="Group 30">
            <a:extLst>
              <a:ext uri="{FF2B5EF4-FFF2-40B4-BE49-F238E27FC236}">
                <a16:creationId xmlns:a16="http://schemas.microsoft.com/office/drawing/2014/main" id="{F9844A26-1988-5CF0-0512-FD5DB0A10493}"/>
              </a:ext>
            </a:extLst>
          </p:cNvPr>
          <p:cNvGrpSpPr/>
          <p:nvPr userDrawn="1"/>
        </p:nvGrpSpPr>
        <p:grpSpPr>
          <a:xfrm>
            <a:off x="500380" y="692322"/>
            <a:ext cx="1549400" cy="331285"/>
            <a:chOff x="508000" y="692322"/>
            <a:chExt cx="1742534" cy="372580"/>
          </a:xfrm>
        </p:grpSpPr>
        <p:pic>
          <p:nvPicPr>
            <p:cNvPr id="9" name="MS logo gray - EMF" descr="Microsoft logo, gray text version">
              <a:extLst>
                <a:ext uri="{FF2B5EF4-FFF2-40B4-BE49-F238E27FC236}">
                  <a16:creationId xmlns:a16="http://schemas.microsoft.com/office/drawing/2014/main" id="{9F910978-B2E2-A761-DB69-5625744617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30" name="Freeform: Shape 29">
              <a:extLst>
                <a:ext uri="{FF2B5EF4-FFF2-40B4-BE49-F238E27FC236}">
                  <a16:creationId xmlns:a16="http://schemas.microsoft.com/office/drawing/2014/main" id="{71A4613D-97FC-C7D4-40A9-576E9C03D440}"/>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258308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2435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2714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456968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43055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0484304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94257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34662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Blank - Light Gradient">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C35D8F7-37B3-8A61-0D77-6182149CE4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660364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798272-3D7A-0B34-A766-3948028AFE24}"/>
              </a:ext>
            </a:extLst>
          </p:cNvPr>
          <p:cNvSpPr>
            <a:spLocks noGrp="1"/>
          </p:cNvSpPr>
          <p:nvPr>
            <p:ph type="dt" sz="half" idx="10"/>
          </p:nvPr>
        </p:nvSpPr>
        <p:spPr/>
        <p:txBody>
          <a:bodyPr/>
          <a:lstStyle/>
          <a:p>
            <a:fld id="{DC2E2A91-B98C-49DE-8553-119ECA58152C}" type="datetimeFigureOut">
              <a:rPr lang="en-US" smtClean="0"/>
              <a:t>7/25/2024</a:t>
            </a:fld>
            <a:endParaRPr lang="en-US"/>
          </a:p>
        </p:txBody>
      </p:sp>
      <p:sp>
        <p:nvSpPr>
          <p:cNvPr id="4" name="Footer Placeholder 3">
            <a:extLst>
              <a:ext uri="{FF2B5EF4-FFF2-40B4-BE49-F238E27FC236}">
                <a16:creationId xmlns:a16="http://schemas.microsoft.com/office/drawing/2014/main" id="{72DAE55C-2163-9917-99E9-F4D899E802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20A7F5-44CE-4932-EF35-6D73ABD6674D}"/>
              </a:ext>
            </a:extLst>
          </p:cNvPr>
          <p:cNvSpPr>
            <a:spLocks noGrp="1"/>
          </p:cNvSpPr>
          <p:nvPr>
            <p:ph type="sldNum" sz="quarter" idx="12"/>
          </p:nvPr>
        </p:nvSpPr>
        <p:spPr/>
        <p:txBody>
          <a:bodyPr/>
          <a:lstStyle/>
          <a:p>
            <a:fld id="{C67CA0B0-04EF-433A-8113-67BC344D39D3}" type="slidenum">
              <a:rPr lang="en-US" smtClean="0"/>
              <a:t>‹Nr.›</a:t>
            </a:fld>
            <a:endParaRPr lang="en-US"/>
          </a:p>
        </p:txBody>
      </p:sp>
      <p:sp>
        <p:nvSpPr>
          <p:cNvPr id="6" name="Rectangle 5">
            <a:extLst>
              <a:ext uri="{FF2B5EF4-FFF2-40B4-BE49-F238E27FC236}">
                <a16:creationId xmlns:a16="http://schemas.microsoft.com/office/drawing/2014/main" id="{13B6268A-8C5A-79C7-F256-9D7F5556F6C1}"/>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078581F-5D4E-17D5-8605-805C603ACD6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66228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56032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50571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48282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748166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02237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765439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96520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23263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5224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588654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56439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6508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151046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47165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035585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686756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35891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277447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436217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775346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776064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14910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994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8605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999AE8AC-4BD3-270C-095A-CBDB57EBDCA9}"/>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42229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8BE8869C-5952-747A-C0D5-069DD40B240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187353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Footer Placeholder 10">
            <a:extLst>
              <a:ext uri="{FF2B5EF4-FFF2-40B4-BE49-F238E27FC236}">
                <a16:creationId xmlns:a16="http://schemas.microsoft.com/office/drawing/2014/main" id="{59C58CD9-BE7F-91A5-A489-7701C46FA8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344209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1878574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75333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33135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891128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538038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857223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8437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488895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1872241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6707860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4556220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96756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860271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839624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87226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48402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12442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04405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1C4BDD7D-AB67-C540-A18F-6434E586C37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5771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424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7142978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576115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1996189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65899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63" Type="http://schemas.openxmlformats.org/officeDocument/2006/relationships/slideLayout" Target="../slideLayouts/slideLayout160.xml"/><Relationship Id="rId68" Type="http://schemas.openxmlformats.org/officeDocument/2006/relationships/slideLayout" Target="../slideLayouts/slideLayout165.xml"/><Relationship Id="rId84" Type="http://schemas.openxmlformats.org/officeDocument/2006/relationships/slideLayout" Target="../slideLayouts/slideLayout181.xml"/><Relationship Id="rId16" Type="http://schemas.openxmlformats.org/officeDocument/2006/relationships/slideLayout" Target="../slideLayouts/slideLayout113.xml"/><Relationship Id="rId11" Type="http://schemas.openxmlformats.org/officeDocument/2006/relationships/slideLayout" Target="../slideLayouts/slideLayout108.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74" Type="http://schemas.openxmlformats.org/officeDocument/2006/relationships/slideLayout" Target="../slideLayouts/slideLayout171.xml"/><Relationship Id="rId79" Type="http://schemas.openxmlformats.org/officeDocument/2006/relationships/slideLayout" Target="../slideLayouts/slideLayout176.xml"/><Relationship Id="rId5" Type="http://schemas.openxmlformats.org/officeDocument/2006/relationships/slideLayout" Target="../slideLayouts/slideLayout102.xml"/><Relationship Id="rId19" Type="http://schemas.openxmlformats.org/officeDocument/2006/relationships/slideLayout" Target="../slideLayouts/slideLayout11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64" Type="http://schemas.openxmlformats.org/officeDocument/2006/relationships/slideLayout" Target="../slideLayouts/slideLayout161.xml"/><Relationship Id="rId69" Type="http://schemas.openxmlformats.org/officeDocument/2006/relationships/slideLayout" Target="../slideLayouts/slideLayout166.xml"/><Relationship Id="rId77" Type="http://schemas.openxmlformats.org/officeDocument/2006/relationships/slideLayout" Target="../slideLayouts/slideLayout174.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72" Type="http://schemas.openxmlformats.org/officeDocument/2006/relationships/slideLayout" Target="../slideLayouts/slideLayout169.xml"/><Relationship Id="rId80" Type="http://schemas.openxmlformats.org/officeDocument/2006/relationships/slideLayout" Target="../slideLayouts/slideLayout177.xml"/><Relationship Id="rId85" Type="http://schemas.openxmlformats.org/officeDocument/2006/relationships/theme" Target="../theme/theme3.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slideLayout" Target="../slideLayouts/slideLayout156.xml"/><Relationship Id="rId67" Type="http://schemas.openxmlformats.org/officeDocument/2006/relationships/slideLayout" Target="../slideLayouts/slideLayout164.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62" Type="http://schemas.openxmlformats.org/officeDocument/2006/relationships/slideLayout" Target="../slideLayouts/slideLayout159.xml"/><Relationship Id="rId70" Type="http://schemas.openxmlformats.org/officeDocument/2006/relationships/slideLayout" Target="../slideLayouts/slideLayout167.xml"/><Relationship Id="rId75" Type="http://schemas.openxmlformats.org/officeDocument/2006/relationships/slideLayout" Target="../slideLayouts/slideLayout172.xml"/><Relationship Id="rId83" Type="http://schemas.openxmlformats.org/officeDocument/2006/relationships/slideLayout" Target="../slideLayouts/slideLayout180.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 Id="rId10" Type="http://schemas.openxmlformats.org/officeDocument/2006/relationships/slideLayout" Target="../slideLayouts/slideLayout107.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slideLayout" Target="../slideLayouts/slideLayout157.xml"/><Relationship Id="rId65" Type="http://schemas.openxmlformats.org/officeDocument/2006/relationships/slideLayout" Target="../slideLayouts/slideLayout162.xml"/><Relationship Id="rId73" Type="http://schemas.openxmlformats.org/officeDocument/2006/relationships/slideLayout" Target="../slideLayouts/slideLayout170.xml"/><Relationship Id="rId78" Type="http://schemas.openxmlformats.org/officeDocument/2006/relationships/slideLayout" Target="../slideLayouts/slideLayout175.xml"/><Relationship Id="rId81" Type="http://schemas.openxmlformats.org/officeDocument/2006/relationships/slideLayout" Target="../slideLayouts/slideLayout17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9" Type="http://schemas.openxmlformats.org/officeDocument/2006/relationships/slideLayout" Target="../slideLayouts/slideLayout136.xml"/><Relationship Id="rId34" Type="http://schemas.openxmlformats.org/officeDocument/2006/relationships/slideLayout" Target="../slideLayouts/slideLayout131.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76" Type="http://schemas.openxmlformats.org/officeDocument/2006/relationships/slideLayout" Target="../slideLayouts/slideLayout173.xml"/><Relationship Id="rId7" Type="http://schemas.openxmlformats.org/officeDocument/2006/relationships/slideLayout" Target="../slideLayouts/slideLayout104.xml"/><Relationship Id="rId71" Type="http://schemas.openxmlformats.org/officeDocument/2006/relationships/slideLayout" Target="../slideLayouts/slideLayout168.xml"/><Relationship Id="rId2" Type="http://schemas.openxmlformats.org/officeDocument/2006/relationships/slideLayout" Target="../slideLayouts/slideLayout99.xml"/><Relationship Id="rId29" Type="http://schemas.openxmlformats.org/officeDocument/2006/relationships/slideLayout" Target="../slideLayouts/slideLayout126.xml"/><Relationship Id="rId24" Type="http://schemas.openxmlformats.org/officeDocument/2006/relationships/slideLayout" Target="../slideLayouts/slideLayout121.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66" Type="http://schemas.openxmlformats.org/officeDocument/2006/relationships/slideLayout" Target="../slideLayouts/slideLayout163.xml"/><Relationship Id="rId61" Type="http://schemas.openxmlformats.org/officeDocument/2006/relationships/slideLayout" Target="../slideLayouts/slideLayout158.xml"/><Relationship Id="rId82" Type="http://schemas.openxmlformats.org/officeDocument/2006/relationships/slideLayout" Target="../slideLayouts/slideLayout1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image" Target="../media/image44.png"/><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theme" Target="../theme/theme4.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image" Target="../media/image45.svg"/><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8" Type="http://schemas.openxmlformats.org/officeDocument/2006/relationships/slideLayout" Target="../slideLayouts/slideLayout189.xml"/><Relationship Id="rId3"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839" r:id="rId7"/>
    <p:sldLayoutId id="2147484742" r:id="rId8"/>
    <p:sldLayoutId id="2147484910" r:id="rId9"/>
    <p:sldLayoutId id="2147484817" r:id="rId10"/>
    <p:sldLayoutId id="2147484741" r:id="rId11"/>
    <p:sldLayoutId id="2147484807" r:id="rId12"/>
    <p:sldLayoutId id="2147484753" r:id="rId13"/>
    <p:sldLayoutId id="2147484808" r:id="rId14"/>
    <p:sldLayoutId id="2147484912" r:id="rId15"/>
    <p:sldLayoutId id="2147484914" r:id="rId16"/>
    <p:sldLayoutId id="2147484917" r:id="rId17"/>
    <p:sldLayoutId id="2147484915" r:id="rId18"/>
    <p:sldLayoutId id="2147484873" r:id="rId19"/>
    <p:sldLayoutId id="2147484886" r:id="rId20"/>
    <p:sldLayoutId id="2147484885" r:id="rId21"/>
    <p:sldLayoutId id="2147484874" r:id="rId22"/>
    <p:sldLayoutId id="2147484898" r:id="rId23"/>
    <p:sldLayoutId id="2147484745" r:id="rId24"/>
    <p:sldLayoutId id="2147484743" r:id="rId25"/>
    <p:sldLayoutId id="2147484749" r:id="rId26"/>
    <p:sldLayoutId id="2147484875" r:id="rId27"/>
    <p:sldLayoutId id="2147484840" r:id="rId28"/>
    <p:sldLayoutId id="2147484887" r:id="rId29"/>
    <p:sldLayoutId id="2147484909" r:id="rId30"/>
    <p:sldLayoutId id="2147484907" r:id="rId31"/>
    <p:sldLayoutId id="2147484911" r:id="rId32"/>
    <p:sldLayoutId id="2147484899" r:id="rId33"/>
    <p:sldLayoutId id="2147484903" r:id="rId34"/>
    <p:sldLayoutId id="2147484905" r:id="rId35"/>
    <p:sldLayoutId id="2147484900" r:id="rId36"/>
    <p:sldLayoutId id="2147484906" r:id="rId37"/>
    <p:sldLayoutId id="2147484821" r:id="rId38"/>
    <p:sldLayoutId id="2147484728" r:id="rId39"/>
    <p:sldLayoutId id="2147484859" r:id="rId40"/>
    <p:sldLayoutId id="2147484918" r:id="rId41"/>
    <p:sldLayoutId id="2147484919" r:id="rId42"/>
    <p:sldLayoutId id="2147484920" r:id="rId43"/>
    <p:sldLayoutId id="2147484921" r:id="rId44"/>
    <p:sldLayoutId id="2147485059" r:id="rId45"/>
    <p:sldLayoutId id="2147485060" r:id="rId46"/>
    <p:sldLayoutId id="2147485061" r:id="rId47"/>
    <p:sldLayoutId id="2147485062" r:id="rId48"/>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9419682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 id="2147484949" r:id="rId26"/>
    <p:sldLayoutId id="2147484950" r:id="rId27"/>
    <p:sldLayoutId id="2147484951" r:id="rId28"/>
    <p:sldLayoutId id="2147484952" r:id="rId29"/>
    <p:sldLayoutId id="2147484953" r:id="rId30"/>
    <p:sldLayoutId id="2147484954" r:id="rId31"/>
    <p:sldLayoutId id="2147484955" r:id="rId32"/>
    <p:sldLayoutId id="2147484956" r:id="rId33"/>
    <p:sldLayoutId id="2147484957" r:id="rId34"/>
    <p:sldLayoutId id="2147484958" r:id="rId35"/>
    <p:sldLayoutId id="2147484959" r:id="rId36"/>
    <p:sldLayoutId id="2147484960" r:id="rId37"/>
    <p:sldLayoutId id="2147484961" r:id="rId38"/>
    <p:sldLayoutId id="2147484962" r:id="rId39"/>
    <p:sldLayoutId id="2147484963" r:id="rId40"/>
    <p:sldLayoutId id="2147484964" r:id="rId41"/>
    <p:sldLayoutId id="2147484965" r:id="rId42"/>
    <p:sldLayoutId id="2147484966" r:id="rId43"/>
    <p:sldLayoutId id="2147484967" r:id="rId44"/>
    <p:sldLayoutId id="2147484968" r:id="rId45"/>
    <p:sldLayoutId id="2147484969" r:id="rId46"/>
    <p:sldLayoutId id="2147484970" r:id="rId47"/>
    <p:sldLayoutId id="2147484971" r:id="rId48"/>
    <p:sldLayoutId id="2147484972" r:id="rId49"/>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marL="2286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Second level</a:t>
            </a:r>
          </a:p>
          <a:p>
            <a:pPr marL="228600" marR="0" lvl="2"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Third level</a:t>
            </a:r>
          </a:p>
          <a:p>
            <a:pPr marL="228600" marR="0" lvl="3"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Fourth level</a:t>
            </a:r>
          </a:p>
          <a:p>
            <a:pPr marL="228600" marR="0" lvl="4"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bwMode="auto">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516608941"/>
      </p:ext>
    </p:extLst>
  </p:cSld>
  <p:clrMap bg1="lt1" tx1="dk1" bg2="lt2" tx2="dk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 id="2147484984" r:id="rId11"/>
    <p:sldLayoutId id="2147484985" r:id="rId12"/>
    <p:sldLayoutId id="2147484986" r:id="rId13"/>
    <p:sldLayoutId id="2147484987" r:id="rId14"/>
    <p:sldLayoutId id="2147484988" r:id="rId15"/>
    <p:sldLayoutId id="2147484989" r:id="rId16"/>
    <p:sldLayoutId id="2147484990" r:id="rId17"/>
    <p:sldLayoutId id="2147484991" r:id="rId18"/>
    <p:sldLayoutId id="2147484992" r:id="rId19"/>
    <p:sldLayoutId id="2147484993" r:id="rId20"/>
    <p:sldLayoutId id="2147484994" r:id="rId21"/>
    <p:sldLayoutId id="2147484995" r:id="rId22"/>
    <p:sldLayoutId id="2147484996" r:id="rId23"/>
    <p:sldLayoutId id="2147484997" r:id="rId24"/>
    <p:sldLayoutId id="2147484998" r:id="rId25"/>
    <p:sldLayoutId id="2147484999" r:id="rId26"/>
    <p:sldLayoutId id="2147485000" r:id="rId27"/>
    <p:sldLayoutId id="2147485001" r:id="rId28"/>
    <p:sldLayoutId id="2147485002" r:id="rId29"/>
    <p:sldLayoutId id="2147485003" r:id="rId30"/>
    <p:sldLayoutId id="2147485004" r:id="rId31"/>
    <p:sldLayoutId id="2147485005" r:id="rId32"/>
    <p:sldLayoutId id="2147485006" r:id="rId33"/>
    <p:sldLayoutId id="2147485007" r:id="rId34"/>
    <p:sldLayoutId id="2147485008" r:id="rId35"/>
    <p:sldLayoutId id="2147485009" r:id="rId36"/>
    <p:sldLayoutId id="2147485010" r:id="rId37"/>
    <p:sldLayoutId id="2147485011" r:id="rId38"/>
    <p:sldLayoutId id="2147485012" r:id="rId39"/>
    <p:sldLayoutId id="2147485013" r:id="rId40"/>
    <p:sldLayoutId id="2147485014" r:id="rId41"/>
    <p:sldLayoutId id="2147485015" r:id="rId42"/>
    <p:sldLayoutId id="2147485016" r:id="rId43"/>
    <p:sldLayoutId id="2147485017" r:id="rId44"/>
    <p:sldLayoutId id="2147485018" r:id="rId45"/>
    <p:sldLayoutId id="2147485019" r:id="rId46"/>
    <p:sldLayoutId id="2147485020" r:id="rId47"/>
    <p:sldLayoutId id="2147485021" r:id="rId48"/>
    <p:sldLayoutId id="2147485022" r:id="rId49"/>
    <p:sldLayoutId id="2147485023" r:id="rId50"/>
    <p:sldLayoutId id="2147485024" r:id="rId51"/>
    <p:sldLayoutId id="2147485025" r:id="rId52"/>
    <p:sldLayoutId id="2147485026" r:id="rId53"/>
    <p:sldLayoutId id="2147485027" r:id="rId54"/>
    <p:sldLayoutId id="2147485028" r:id="rId55"/>
    <p:sldLayoutId id="2147485029" r:id="rId56"/>
    <p:sldLayoutId id="2147485030" r:id="rId57"/>
    <p:sldLayoutId id="2147485031" r:id="rId58"/>
    <p:sldLayoutId id="2147485032" r:id="rId59"/>
    <p:sldLayoutId id="2147485033" r:id="rId60"/>
    <p:sldLayoutId id="2147485034" r:id="rId61"/>
    <p:sldLayoutId id="2147485035" r:id="rId62"/>
    <p:sldLayoutId id="2147485036" r:id="rId63"/>
    <p:sldLayoutId id="2147485037" r:id="rId64"/>
    <p:sldLayoutId id="2147485038" r:id="rId65"/>
    <p:sldLayoutId id="2147485039" r:id="rId66"/>
    <p:sldLayoutId id="2147485040" r:id="rId67"/>
    <p:sldLayoutId id="2147485041" r:id="rId68"/>
    <p:sldLayoutId id="2147485042" r:id="rId69"/>
    <p:sldLayoutId id="2147485043" r:id="rId70"/>
    <p:sldLayoutId id="2147485044" r:id="rId71"/>
    <p:sldLayoutId id="2147485045" r:id="rId72"/>
    <p:sldLayoutId id="2147485046" r:id="rId73"/>
    <p:sldLayoutId id="2147485047" r:id="rId74"/>
    <p:sldLayoutId id="2147485048" r:id="rId75"/>
    <p:sldLayoutId id="2147485049" r:id="rId76"/>
    <p:sldLayoutId id="2147485050" r:id="rId77"/>
    <p:sldLayoutId id="2147485051" r:id="rId78"/>
    <p:sldLayoutId id="2147485052" r:id="rId79"/>
    <p:sldLayoutId id="2147485053" r:id="rId80"/>
    <p:sldLayoutId id="2147485054" r:id="rId81"/>
    <p:sldLayoutId id="2147485055" r:id="rId82"/>
    <p:sldLayoutId id="2147485056" r:id="rId83"/>
    <p:sldLayoutId id="2147485057"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E70860-B881-5122-E137-8711CB0D6B02}"/>
              </a:ext>
            </a:extLst>
          </p:cNvPr>
          <p:cNvSpPr>
            <a:spLocks noGrp="1"/>
          </p:cNvSpPr>
          <p:nvPr>
            <p:ph type="title"/>
          </p:nvPr>
        </p:nvSpPr>
        <p:spPr>
          <a:xfrm>
            <a:off x="381000" y="238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06F1A1-1586-42EF-9CA2-16F10CD83DF7}"/>
              </a:ext>
            </a:extLst>
          </p:cNvPr>
          <p:cNvSpPr>
            <a:spLocks noGrp="1"/>
          </p:cNvSpPr>
          <p:nvPr>
            <p:ph type="body" idx="1"/>
          </p:nvPr>
        </p:nvSpPr>
        <p:spPr>
          <a:xfrm>
            <a:off x="381000" y="1698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53CED-08D6-692F-198E-233A1D7E915D}"/>
              </a:ext>
            </a:extLst>
          </p:cNvPr>
          <p:cNvSpPr>
            <a:spLocks noGrp="1"/>
          </p:cNvSpPr>
          <p:nvPr>
            <p:ph type="dt" sz="half" idx="2"/>
          </p:nvPr>
        </p:nvSpPr>
        <p:spPr>
          <a:xfrm>
            <a:off x="381000" y="6229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2E2A91-B98C-49DE-8553-119ECA58152C}" type="datetimeFigureOut">
              <a:rPr lang="en-US" smtClean="0"/>
              <a:t>7/25/2024</a:t>
            </a:fld>
            <a:endParaRPr lang="en-US"/>
          </a:p>
        </p:txBody>
      </p:sp>
      <p:sp>
        <p:nvSpPr>
          <p:cNvPr id="5" name="Footer Placeholder 4">
            <a:extLst>
              <a:ext uri="{FF2B5EF4-FFF2-40B4-BE49-F238E27FC236}">
                <a16:creationId xmlns:a16="http://schemas.microsoft.com/office/drawing/2014/main" id="{1110BB91-0DF2-F86D-A282-C050CAF65527}"/>
              </a:ext>
            </a:extLst>
          </p:cNvPr>
          <p:cNvSpPr>
            <a:spLocks noGrp="1"/>
          </p:cNvSpPr>
          <p:nvPr>
            <p:ph type="ftr" sz="quarter" idx="3"/>
          </p:nvPr>
        </p:nvSpPr>
        <p:spPr>
          <a:xfrm>
            <a:off x="3581400" y="6229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227534-F4D4-095D-03EE-12A9688346D0}"/>
              </a:ext>
            </a:extLst>
          </p:cNvPr>
          <p:cNvSpPr>
            <a:spLocks noGrp="1"/>
          </p:cNvSpPr>
          <p:nvPr>
            <p:ph type="sldNum" sz="quarter" idx="4"/>
          </p:nvPr>
        </p:nvSpPr>
        <p:spPr>
          <a:xfrm>
            <a:off x="8153400" y="6229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CA0B0-04EF-433A-8113-67BC344D39D3}" type="slidenum">
              <a:rPr lang="en-US" smtClean="0"/>
              <a:t>‹Nr.›</a:t>
            </a:fld>
            <a:endParaRPr lang="en-US"/>
          </a:p>
        </p:txBody>
      </p:sp>
      <p:pic>
        <p:nvPicPr>
          <p:cNvPr id="7" name="Graphic 6">
            <a:extLst>
              <a:ext uri="{FF2B5EF4-FFF2-40B4-BE49-F238E27FC236}">
                <a16:creationId xmlns:a16="http://schemas.microsoft.com/office/drawing/2014/main" id="{3BAC4348-B8BB-E69B-E197-7B5B8B4EF1F3}"/>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rot="5400000">
            <a:off x="10097704" y="2163762"/>
            <a:ext cx="5409405" cy="1081881"/>
          </a:xfrm>
          <a:prstGeom prst="rect">
            <a:avLst/>
          </a:prstGeom>
        </p:spPr>
      </p:pic>
    </p:spTree>
    <p:extLst>
      <p:ext uri="{BB962C8B-B14F-4D97-AF65-F5344CB8AC3E}">
        <p14:creationId xmlns:p14="http://schemas.microsoft.com/office/powerpoint/2010/main" val="406156009"/>
      </p:ext>
    </p:extLst>
  </p:cSld>
  <p:clrMap bg1="lt1" tx1="dk1" bg2="lt2" tx2="dk2" accent1="accent1" accent2="accent2" accent3="accent3" accent4="accent4" accent5="accent5" accent6="accent6" hlink="hlink" folHlink="folHlink"/>
  <p:sldLayoutIdLst>
    <p:sldLayoutId id="2147485064" r:id="rId1"/>
    <p:sldLayoutId id="2147485065" r:id="rId2"/>
    <p:sldLayoutId id="2147485066" r:id="rId3"/>
    <p:sldLayoutId id="2147485067" r:id="rId4"/>
    <p:sldLayoutId id="2147485068" r:id="rId5"/>
    <p:sldLayoutId id="2147485069" r:id="rId6"/>
    <p:sldLayoutId id="2147485070" r:id="rId7"/>
    <p:sldLayoutId id="2147485071" r:id="rId8"/>
    <p:sldLayoutId id="2147485072" r:id="rId9"/>
    <p:sldLayoutId id="2147485073" r:id="rId10"/>
    <p:sldLayoutId id="2147485074" r:id="rId11"/>
    <p:sldLayoutId id="2147485075" r:id="rId12"/>
    <p:sldLayoutId id="2147485076" r:id="rId13"/>
    <p:sldLayoutId id="2147485077" r:id="rId14"/>
    <p:sldLayoutId id="2147485078" r:id="rId15"/>
    <p:sldLayoutId id="2147485079" r:id="rId16"/>
    <p:sldLayoutId id="2147485080" r:id="rId17"/>
    <p:sldLayoutId id="2147485081" r:id="rId18"/>
    <p:sldLayoutId id="2147485082" r:id="rId19"/>
    <p:sldLayoutId id="2147485083" r:id="rId20"/>
    <p:sldLayoutId id="2147485084" r:id="rId21"/>
    <p:sldLayoutId id="2147485085" r:id="rId22"/>
    <p:sldLayoutId id="2147485086" r:id="rId23"/>
    <p:sldLayoutId id="2147485087" r:id="rId24"/>
    <p:sldLayoutId id="2147485088" r:id="rId25"/>
    <p:sldLayoutId id="2147485089" r:id="rId26"/>
    <p:sldLayoutId id="2147485090" r:id="rId27"/>
    <p:sldLayoutId id="2147485091" r:id="rId28"/>
    <p:sldLayoutId id="2147485092" r:id="rId29"/>
    <p:sldLayoutId id="2147485093" r:id="rId30"/>
    <p:sldLayoutId id="2147485094" r:id="rId31"/>
    <p:sldLayoutId id="2147485095" r:id="rId32"/>
    <p:sldLayoutId id="2147485096" r:id="rId33"/>
    <p:sldLayoutId id="2147485097" r:id="rId34"/>
    <p:sldLayoutId id="2147485098" r:id="rId35"/>
    <p:sldLayoutId id="2147485099" r:id="rId36"/>
    <p:sldLayoutId id="2147485100"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12">
          <p15:clr>
            <a:srgbClr val="F26B43"/>
          </p15:clr>
        </p15:guide>
        <p15:guide id="3" pos="7368">
          <p15:clr>
            <a:srgbClr val="F26B43"/>
          </p15:clr>
        </p15:guide>
        <p15:guide id="4" orient="horz" pos="2160">
          <p15:clr>
            <a:srgbClr val="F26B43"/>
          </p15:clr>
        </p15:guide>
        <p15:guide id="5" orient="horz" pos="432">
          <p15:clr>
            <a:srgbClr val="F26B43"/>
          </p15:clr>
        </p15:guide>
        <p15:guide id="6" orient="horz" pos="3960">
          <p15:clr>
            <a:srgbClr val="F26B43"/>
          </p15:clr>
        </p15:guide>
        <p15:guide id="7" orient="horz" pos="1104">
          <p15:clr>
            <a:srgbClr val="F26B43"/>
          </p15:clr>
        </p15:guide>
        <p15:guide id="8" orient="horz" pos="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hyperlink" Target="https://adoption.microsoft.com/microsoft-365/" TargetMode="External"/><Relationship Id="rId7" Type="http://schemas.openxmlformats.org/officeDocument/2006/relationships/image" Target="../media/image760.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customXml" Target="../ink/ink5.xml"/><Relationship Id="rId5" Type="http://schemas.openxmlformats.org/officeDocument/2006/relationships/image" Target="../media/image76.png"/><Relationship Id="rId4" Type="http://schemas.openxmlformats.org/officeDocument/2006/relationships/hyperlink" Target="https://techcommunity.microsoft.com/t5/driving-adoption/ct-p/DrivingAdoption" TargetMode="External"/></Relationships>
</file>

<file path=ppt/slides/_rels/slide1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8.xml"/><Relationship Id="rId1" Type="http://schemas.openxmlformats.org/officeDocument/2006/relationships/slideLayout" Target="../slideLayouts/slideLayout41.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5.xml"/><Relationship Id="rId1" Type="http://schemas.openxmlformats.org/officeDocument/2006/relationships/themeOverride" Target="../theme/themeOverride1.xml"/><Relationship Id="rId5" Type="http://schemas.microsoft.com/office/2007/relationships/hdphoto" Target="../media/hdphoto5.wdp"/><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24.xml"/><Relationship Id="rId1" Type="http://schemas.openxmlformats.org/officeDocument/2006/relationships/slideLayout" Target="../slideLayouts/slideLayout4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5.xml"/><Relationship Id="rId1" Type="http://schemas.openxmlformats.org/officeDocument/2006/relationships/slideLayout" Target="../slideLayouts/slideLayout43.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hyperlink" Target="https://support.microsoft.com/office/productivity-library-d8ab82a5-5f02-4439-816b-4a5d35133e48"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hyperlink" Target="https://aka.ms/Copilot/AIforAl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86.png"/><Relationship Id="rId4" Type="http://schemas.openxmlformats.org/officeDocument/2006/relationships/customXml" Target="../ink/ink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3" Type="http://schemas.openxmlformats.org/officeDocument/2006/relationships/hyperlink" Target="https://adoption.microsoft.com/microsoft-365/"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5" Type="http://schemas.openxmlformats.org/officeDocument/2006/relationships/image" Target="../media/image76.png"/><Relationship Id="rId4" Type="http://schemas.openxmlformats.org/officeDocument/2006/relationships/hyperlink" Target="https://techcommunity.microsoft.com/t5/driving-adoption/ct-p/DrivingAdoption"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hyperlink" Target="https://view.officeapps.live.com/op/view.aspx?src=https%3A%2F%2Fadoption.microsoft.com%2Ffiles%2Fcopilot%2FBuild-your-own-CoE.pptx&amp;wdOrigin=BROWSELINK?azure-portal=true"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41.xml"/><Relationship Id="rId1" Type="http://schemas.openxmlformats.org/officeDocument/2006/relationships/slideLayout" Target="../slideLayouts/slideLayout4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hyperlink" Target="aka.ms/M365Champions"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customXml" Target="../ink/ink15.xml"/></Relationships>
</file>

<file path=ppt/slides/_rels/slide4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3.xml"/></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47.xml"/><Relationship Id="rId7" Type="http://schemas.openxmlformats.org/officeDocument/2006/relationships/image" Target="../media/image93.svg"/><Relationship Id="rId2" Type="http://schemas.openxmlformats.org/officeDocument/2006/relationships/slideLayout" Target="../slideLayouts/slideLayout8.xml"/><Relationship Id="rId1" Type="http://schemas.openxmlformats.org/officeDocument/2006/relationships/themeOverride" Target="../theme/themeOverride2.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6.xml"/><Relationship Id="rId1" Type="http://schemas.openxmlformats.org/officeDocument/2006/relationships/themeOverride" Target="../theme/themeOverride3.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CopilotLab" TargetMode="External"/><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hyperlink" Target="https://aka.ms/CopilotScenarioLibrary"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hyperlink" Target="https://view.officeapps.live.com/op/view.aspx?src=https%3A%2F%2Fadoption.microsoft.com%2Ffiles%2Fcopilot%2FBuild-your-own-CoE.pptx&amp;wdOrigin=BROWSELINK" TargetMode="External"/><Relationship Id="rId7"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6.xml"/><Relationship Id="rId6" Type="http://schemas.openxmlformats.org/officeDocument/2006/relationships/hyperlink" Target="https://adoption.microsoft.com/en-us/copilot/user-onboarding-toolkit/" TargetMode="External"/><Relationship Id="rId5" Type="http://schemas.openxmlformats.org/officeDocument/2006/relationships/hyperlink" Target="https://view.officeapps.live.com/op/view.aspx?src=https%3A%2F%2Fadoption.microsoft.com%2Ffiles%2Fchampions%2FBuild_Champions_Program_Guide.pptx&amp;wdOrigin=BROWSELINK" TargetMode="External"/><Relationship Id="rId4" Type="http://schemas.openxmlformats.org/officeDocument/2006/relationships/hyperlink" Target="https://query.prod.cms.rt.microsoft.com/cms/api/am/binary/RWqTOF"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customXml" Target="../ink/ink1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60.xml"/><Relationship Id="rId1" Type="http://schemas.openxmlformats.org/officeDocument/2006/relationships/slideLayout" Target="../slideLayouts/slideLayout42.xm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09.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104.svg"/><Relationship Id="rId11" Type="http://schemas.openxmlformats.org/officeDocument/2006/relationships/customXml" Target="../ink/ink19.xml"/><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63.xml"/><Relationship Id="rId1" Type="http://schemas.openxmlformats.org/officeDocument/2006/relationships/slideLayout" Target="../slideLayouts/slideLayout42.xml"/><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24.xml"/><Relationship Id="rId5" Type="http://schemas.openxmlformats.org/officeDocument/2006/relationships/image" Target="../media/image108.png"/><Relationship Id="rId4" Type="http://schemas.openxmlformats.org/officeDocument/2006/relationships/customXml" Target="../ink/ink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3" Type="http://schemas.openxmlformats.org/officeDocument/2006/relationships/hyperlink" Target="https://techcommunity.microsoft.com/t5/driving-adoption/ct-p/DrivingAdoption" TargetMode="External"/><Relationship Id="rId2" Type="http://schemas.openxmlformats.org/officeDocument/2006/relationships/hyperlink" Target="https://adoption.microsoft.com/microsoft-365/" TargetMode="Externa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75.xml"/><Relationship Id="rId1" Type="http://schemas.openxmlformats.org/officeDocument/2006/relationships/slideLayout" Target="../slideLayouts/slideLayout47.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48.xml"/><Relationship Id="rId5" Type="http://schemas.openxmlformats.org/officeDocument/2006/relationships/image" Target="../media/image104.sv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09.xml"/><Relationship Id="rId5" Type="http://schemas.openxmlformats.org/officeDocument/2006/relationships/image" Target="../media/image73.png"/><Relationship Id="rId4" Type="http://schemas.openxmlformats.org/officeDocument/2006/relationships/customXml" Target="../ink/ink2.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118.png"/><Relationship Id="rId4" Type="http://schemas.openxmlformats.org/officeDocument/2006/relationships/customXml" Target="../ink/ink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4.xml"/></Relationships>
</file>

<file path=ppt/slides/_rels/slide82.xml.rels><?xml version="1.0" encoding="UTF-8" standalone="yes"?>
<Relationships xmlns="http://schemas.openxmlformats.org/package/2006/relationships"><Relationship Id="rId3" Type="http://schemas.openxmlformats.org/officeDocument/2006/relationships/hyperlink" Target="https://adoption.microsoft.com/microsoft-365/" TargetMode="External"/><Relationship Id="rId2" Type="http://schemas.openxmlformats.org/officeDocument/2006/relationships/notesSlide" Target="../notesSlides/notesSlide79.xml"/><Relationship Id="rId1" Type="http://schemas.openxmlformats.org/officeDocument/2006/relationships/slideLayout" Target="../slideLayouts/slideLayout26.xml"/><Relationship Id="rId5" Type="http://schemas.openxmlformats.org/officeDocument/2006/relationships/image" Target="../media/image76.png"/><Relationship Id="rId4" Type="http://schemas.openxmlformats.org/officeDocument/2006/relationships/hyperlink" Target="https://techcommunity.microsoft.com/t5/driving-adoption/ct-p/DrivingAdoption" TargetMode="Externa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9.xml"/><Relationship Id="rId1" Type="http://schemas.openxmlformats.org/officeDocument/2006/relationships/slideLayout" Target="../slideLayouts/slideLayout209.xml"/><Relationship Id="rId6" Type="http://schemas.openxmlformats.org/officeDocument/2006/relationships/image" Target="../media/image75.png"/><Relationship Id="rId5" Type="http://schemas.openxmlformats.org/officeDocument/2006/relationships/customXml" Target="../ink/ink4.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2813447"/>
            <a:ext cx="5686955" cy="1846659"/>
          </a:xfrm>
        </p:spPr>
        <p:txBody>
          <a:bodyPr/>
          <a:lstStyle/>
          <a:p>
            <a:r>
              <a:rPr lang="en-US" dirty="0"/>
              <a:t>Copilot for Microsoft 365 User Enablement Specialist</a:t>
            </a:r>
          </a:p>
        </p:txBody>
      </p:sp>
      <p:sp>
        <p:nvSpPr>
          <p:cNvPr id="26" name="Footer Placeholder 25">
            <a:extLst>
              <a:ext uri="{FF2B5EF4-FFF2-40B4-BE49-F238E27FC236}">
                <a16:creationId xmlns:a16="http://schemas.microsoft.com/office/drawing/2014/main" id="{8963EE6A-7DC5-CE7E-2AD5-B8FC6E39564F}"/>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sp>
        <p:nvSpPr>
          <p:cNvPr id="6" name="Text Placeholder 5">
            <a:extLst>
              <a:ext uri="{FF2B5EF4-FFF2-40B4-BE49-F238E27FC236}">
                <a16:creationId xmlns:a16="http://schemas.microsoft.com/office/drawing/2014/main" id="{A885462E-AC6B-3006-FA4D-1CE744FBA46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0468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Customer success story: Bayer (1/2)</a:t>
            </a:r>
          </a:p>
        </p:txBody>
      </p:sp>
      <p:sp>
        <p:nvSpPr>
          <p:cNvPr id="14" name="Text Placeholder 13">
            <a:extLst>
              <a:ext uri="{FF2B5EF4-FFF2-40B4-BE49-F238E27FC236}">
                <a16:creationId xmlns:a16="http://schemas.microsoft.com/office/drawing/2014/main" id="{739E0DD5-C061-3069-4A50-A7F851DE92EC}"/>
              </a:ext>
            </a:extLst>
          </p:cNvPr>
          <p:cNvSpPr>
            <a:spLocks noGrp="1"/>
          </p:cNvSpPr>
          <p:nvPr>
            <p:ph type="body" sz="quarter" idx="16"/>
          </p:nvPr>
        </p:nvSpPr>
        <p:spPr>
          <a:xfrm>
            <a:off x="584200" y="1594155"/>
            <a:ext cx="5219700" cy="276999"/>
          </a:xfrm>
        </p:spPr>
        <p:txBody>
          <a:bodyPr/>
          <a:lstStyle/>
          <a:p>
            <a:r>
              <a:rPr lang="en-US" sz="1800" dirty="0"/>
              <a:t>The organization</a:t>
            </a:r>
          </a:p>
        </p:txBody>
      </p:sp>
      <p:sp>
        <p:nvSpPr>
          <p:cNvPr id="3" name="Text Placeholder 2">
            <a:extLst>
              <a:ext uri="{FF2B5EF4-FFF2-40B4-BE49-F238E27FC236}">
                <a16:creationId xmlns:a16="http://schemas.microsoft.com/office/drawing/2014/main" id="{E5E231EE-E883-1CC8-6C4F-32999CCB31F6}"/>
              </a:ext>
            </a:extLst>
          </p:cNvPr>
          <p:cNvSpPr>
            <a:spLocks noGrp="1"/>
          </p:cNvSpPr>
          <p:nvPr>
            <p:ph type="body" sz="quarter" idx="15"/>
          </p:nvPr>
        </p:nvSpPr>
        <p:spPr>
          <a:xfrm>
            <a:off x="586390" y="2085764"/>
            <a:ext cx="5217510" cy="1938992"/>
          </a:xfrm>
        </p:spPr>
        <p:txBody>
          <a:bodyPr vert="horz" wrap="square" lIns="0" tIns="0" rIns="0" bIns="0" rtlCol="0" anchor="t">
            <a:spAutoFit/>
          </a:bodyPr>
          <a:lstStyle/>
          <a:p>
            <a:r>
              <a:rPr lang="en-US" sz="1800" dirty="0"/>
              <a:t>Global enterprise</a:t>
            </a:r>
          </a:p>
          <a:p>
            <a:r>
              <a:rPr lang="en-US" sz="1800" dirty="0"/>
              <a:t>“Science for a better life” purpose</a:t>
            </a:r>
          </a:p>
          <a:p>
            <a:r>
              <a:rPr lang="en-US" sz="1800" dirty="0"/>
              <a:t>Key areas of operation:</a:t>
            </a:r>
          </a:p>
          <a:p>
            <a:pPr lvl="1"/>
            <a:r>
              <a:rPr lang="en-US" sz="1800" dirty="0"/>
              <a:t>Crop science</a:t>
            </a:r>
          </a:p>
          <a:p>
            <a:pPr lvl="1"/>
            <a:r>
              <a:rPr lang="en-US" sz="1800" dirty="0"/>
              <a:t>Pharmaceuticals</a:t>
            </a:r>
          </a:p>
          <a:p>
            <a:pPr lvl="1"/>
            <a:r>
              <a:rPr lang="en-US" sz="1800" dirty="0"/>
              <a:t>Consumer health</a:t>
            </a:r>
          </a:p>
        </p:txBody>
      </p:sp>
      <p:sp>
        <p:nvSpPr>
          <p:cNvPr id="15" name="Text Placeholder 14">
            <a:extLst>
              <a:ext uri="{FF2B5EF4-FFF2-40B4-BE49-F238E27FC236}">
                <a16:creationId xmlns:a16="http://schemas.microsoft.com/office/drawing/2014/main" id="{EE674FE2-CDBB-63B0-12BE-C44067D164D4}"/>
              </a:ext>
            </a:extLst>
          </p:cNvPr>
          <p:cNvSpPr>
            <a:spLocks noGrp="1"/>
          </p:cNvSpPr>
          <p:nvPr>
            <p:ph type="body" sz="quarter" idx="19"/>
          </p:nvPr>
        </p:nvSpPr>
        <p:spPr>
          <a:xfrm>
            <a:off x="6244220" y="1594155"/>
            <a:ext cx="5219700" cy="276999"/>
          </a:xfrm>
        </p:spPr>
        <p:txBody>
          <a:bodyPr/>
          <a:lstStyle/>
          <a:p>
            <a:r>
              <a:rPr lang="en-US" sz="1800" dirty="0"/>
              <a:t>The challenge</a:t>
            </a:r>
          </a:p>
        </p:txBody>
      </p:sp>
      <p:sp>
        <p:nvSpPr>
          <p:cNvPr id="4" name="Text Placeholder 3">
            <a:extLst>
              <a:ext uri="{FF2B5EF4-FFF2-40B4-BE49-F238E27FC236}">
                <a16:creationId xmlns:a16="http://schemas.microsoft.com/office/drawing/2014/main" id="{BCF2371E-04D4-122B-9090-3D41E9B24AB8}"/>
              </a:ext>
            </a:extLst>
          </p:cNvPr>
          <p:cNvSpPr>
            <a:spLocks noGrp="1"/>
          </p:cNvSpPr>
          <p:nvPr>
            <p:ph type="body" sz="quarter" idx="20"/>
          </p:nvPr>
        </p:nvSpPr>
        <p:spPr>
          <a:xfrm>
            <a:off x="6253664" y="2085764"/>
            <a:ext cx="5187106" cy="2049792"/>
          </a:xfrm>
        </p:spPr>
        <p:txBody>
          <a:bodyPr/>
          <a:lstStyle/>
          <a:p>
            <a:r>
              <a:rPr lang="en-US" sz="1800" dirty="0"/>
              <a:t>Challenges managing and using extensive research data.</a:t>
            </a:r>
          </a:p>
          <a:p>
            <a:r>
              <a:rPr lang="en-US" sz="1800" dirty="0"/>
              <a:t>Difficulty navigating unstructured data sources, such as slide decks and reports containing decades of research.</a:t>
            </a:r>
          </a:p>
          <a:p>
            <a:r>
              <a:rPr lang="en-US" sz="1800" dirty="0"/>
              <a:t>Time consuming to sift through detailed reports and data to locate information.</a:t>
            </a:r>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3669986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Customer success story: Bayer (2/2)</a:t>
            </a:r>
          </a:p>
        </p:txBody>
      </p:sp>
      <p:sp>
        <p:nvSpPr>
          <p:cNvPr id="14" name="Text Placeholder 13">
            <a:extLst>
              <a:ext uri="{FF2B5EF4-FFF2-40B4-BE49-F238E27FC236}">
                <a16:creationId xmlns:a16="http://schemas.microsoft.com/office/drawing/2014/main" id="{739E0DD5-C061-3069-4A50-A7F851DE92EC}"/>
              </a:ext>
            </a:extLst>
          </p:cNvPr>
          <p:cNvSpPr>
            <a:spLocks noGrp="1"/>
          </p:cNvSpPr>
          <p:nvPr>
            <p:ph type="body" sz="quarter" idx="16"/>
          </p:nvPr>
        </p:nvSpPr>
        <p:spPr>
          <a:xfrm>
            <a:off x="584200" y="1594155"/>
            <a:ext cx="5219700" cy="276999"/>
          </a:xfrm>
        </p:spPr>
        <p:txBody>
          <a:bodyPr/>
          <a:lstStyle/>
          <a:p>
            <a:r>
              <a:rPr lang="en-US" sz="1800" dirty="0"/>
              <a:t>The solution</a:t>
            </a:r>
          </a:p>
        </p:txBody>
      </p:sp>
      <p:sp>
        <p:nvSpPr>
          <p:cNvPr id="3" name="Text Placeholder 2">
            <a:extLst>
              <a:ext uri="{FF2B5EF4-FFF2-40B4-BE49-F238E27FC236}">
                <a16:creationId xmlns:a16="http://schemas.microsoft.com/office/drawing/2014/main" id="{E5E231EE-E883-1CC8-6C4F-32999CCB31F6}"/>
              </a:ext>
            </a:extLst>
          </p:cNvPr>
          <p:cNvSpPr>
            <a:spLocks noGrp="1"/>
          </p:cNvSpPr>
          <p:nvPr>
            <p:ph type="body" sz="quarter" idx="15"/>
          </p:nvPr>
        </p:nvSpPr>
        <p:spPr>
          <a:xfrm>
            <a:off x="586390" y="2085764"/>
            <a:ext cx="5217510" cy="1163395"/>
          </a:xfrm>
        </p:spPr>
        <p:txBody>
          <a:bodyPr vert="horz" wrap="square" lIns="0" tIns="0" rIns="0" bIns="0" rtlCol="0" anchor="t">
            <a:spAutoFit/>
          </a:bodyPr>
          <a:lstStyle/>
          <a:p>
            <a:r>
              <a:rPr lang="en-US" sz="1800" dirty="0"/>
              <a:t>Implemented Microsoft Copilot for Microsoft 365.</a:t>
            </a:r>
          </a:p>
          <a:p>
            <a:r>
              <a:rPr lang="en-US" sz="1800" dirty="0"/>
              <a:t>Experimented across divisions to understand potential impact and value of Copilot for Microsoft 365 across functions.</a:t>
            </a:r>
          </a:p>
        </p:txBody>
      </p:sp>
      <p:sp>
        <p:nvSpPr>
          <p:cNvPr id="15" name="Text Placeholder 14">
            <a:extLst>
              <a:ext uri="{FF2B5EF4-FFF2-40B4-BE49-F238E27FC236}">
                <a16:creationId xmlns:a16="http://schemas.microsoft.com/office/drawing/2014/main" id="{EE674FE2-CDBB-63B0-12BE-C44067D164D4}"/>
              </a:ext>
            </a:extLst>
          </p:cNvPr>
          <p:cNvSpPr>
            <a:spLocks noGrp="1"/>
          </p:cNvSpPr>
          <p:nvPr>
            <p:ph type="body" sz="quarter" idx="19"/>
          </p:nvPr>
        </p:nvSpPr>
        <p:spPr>
          <a:xfrm>
            <a:off x="6244220" y="1594155"/>
            <a:ext cx="5219700" cy="276999"/>
          </a:xfrm>
        </p:spPr>
        <p:txBody>
          <a:bodyPr/>
          <a:lstStyle/>
          <a:p>
            <a:r>
              <a:rPr lang="en-US" sz="1800" dirty="0"/>
              <a:t>Significant results</a:t>
            </a:r>
          </a:p>
        </p:txBody>
      </p:sp>
      <p:sp>
        <p:nvSpPr>
          <p:cNvPr id="4" name="Text Placeholder 3">
            <a:extLst>
              <a:ext uri="{FF2B5EF4-FFF2-40B4-BE49-F238E27FC236}">
                <a16:creationId xmlns:a16="http://schemas.microsoft.com/office/drawing/2014/main" id="{BCF2371E-04D4-122B-9090-3D41E9B24AB8}"/>
              </a:ext>
            </a:extLst>
          </p:cNvPr>
          <p:cNvSpPr>
            <a:spLocks noGrp="1"/>
          </p:cNvSpPr>
          <p:nvPr>
            <p:ph type="body" sz="quarter" idx="20"/>
          </p:nvPr>
        </p:nvSpPr>
        <p:spPr>
          <a:xfrm>
            <a:off x="6253664" y="2085764"/>
            <a:ext cx="5187106" cy="1274195"/>
          </a:xfrm>
        </p:spPr>
        <p:txBody>
          <a:bodyPr/>
          <a:lstStyle/>
          <a:p>
            <a:r>
              <a:rPr lang="en-US" sz="1800" dirty="0"/>
              <a:t>Increased productivity</a:t>
            </a:r>
          </a:p>
          <a:p>
            <a:r>
              <a:rPr lang="en-US" sz="1800" dirty="0"/>
              <a:t>Enhanced collaboration</a:t>
            </a:r>
          </a:p>
          <a:p>
            <a:r>
              <a:rPr lang="en-US" sz="1800" dirty="0"/>
              <a:t>Boosted creativity</a:t>
            </a:r>
          </a:p>
          <a:p>
            <a:r>
              <a:rPr lang="en-US" sz="1800" dirty="0"/>
              <a:t>Improved research management</a:t>
            </a:r>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0156832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a:lstStyle/>
          <a:p>
            <a:r>
              <a:rPr lang="en-US" sz="2400"/>
              <a:t>Knowledge check</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1</a:t>
            </a:r>
            <a:endParaRPr kumimoji="0" lang="en-IN" sz="1800" b="1" i="0" u="none" strike="noStrike" cap="none" spc="0" normalizeH="0" baseline="0" noProof="0">
              <a:ln>
                <a:noFill/>
              </a:ln>
              <a:solidFill>
                <a:schemeClr val="tx1"/>
              </a:solidFill>
              <a:effectLst/>
              <a:uLnTx/>
              <a:uFillTx/>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595378"/>
            <a:ext cx="8778782" cy="430887"/>
          </a:xfrm>
        </p:spPr>
        <p:txBody>
          <a:bodyPr/>
          <a:lstStyle/>
          <a:p>
            <a:r>
              <a:rPr lang="en-US" dirty="0"/>
              <a:t>What is a key principle of the People First strategy in adopting new technologies like Copilot for Microsoft 365?</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2109154"/>
            <a:ext cx="8775098" cy="732508"/>
          </a:xfrm>
        </p:spPr>
        <p:txBody>
          <a:bodyPr/>
          <a:lstStyle/>
          <a:p>
            <a:r>
              <a:rPr lang="en-US" dirty="0"/>
              <a:t>Focusing solely on the technical aspects of deployment without considering user feedback.</a:t>
            </a:r>
          </a:p>
          <a:p>
            <a:r>
              <a:rPr lang="en-US" dirty="0"/>
              <a:t>Prioritizing user experience and satisfaction over mere usage statistics.</a:t>
            </a:r>
          </a:p>
          <a:p>
            <a:r>
              <a:rPr lang="en-US" dirty="0"/>
              <a:t>Limiting the role of community in the adoption process.</a:t>
            </a:r>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1"/>
              </a:ext>
            </a:extLst>
          </p:cNvPr>
          <p:cNvSpPr/>
          <p:nvPr/>
        </p:nvSpPr>
        <p:spPr bwMode="auto">
          <a:xfrm>
            <a:off x="762630" y="29845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2</a:t>
            </a:r>
            <a:endParaRPr kumimoji="0" lang="en-IN" sz="1800" b="1" i="0" u="none" strike="noStrike" cap="none" spc="0" normalizeH="0" baseline="0" noProof="0">
              <a:ln>
                <a:noFill/>
              </a:ln>
              <a:solidFill>
                <a:schemeClr val="tx1"/>
              </a:solidFill>
              <a:effectLst/>
              <a:uLnTx/>
              <a:uFillTx/>
            </a:endParaRP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5" y="3042690"/>
            <a:ext cx="8778782" cy="430887"/>
          </a:xfrm>
        </p:spPr>
        <p:txBody>
          <a:bodyPr/>
          <a:lstStyle/>
          <a:p>
            <a:r>
              <a:rPr lang="en-US" dirty="0"/>
              <a:t>A company is planning to adopt Microsoft 365 technologies.  What is the purpose of the Microsoft 365 adoption framework?</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5075" y="3550824"/>
            <a:ext cx="8775098" cy="732508"/>
          </a:xfrm>
        </p:spPr>
        <p:txBody>
          <a:bodyPr/>
          <a:lstStyle/>
          <a:p>
            <a:r>
              <a:rPr lang="en-US" dirty="0"/>
              <a:t>To make the transition to Microsoft 365 more difficult for companies.</a:t>
            </a:r>
          </a:p>
          <a:p>
            <a:r>
              <a:rPr lang="en-US" dirty="0"/>
              <a:t>To discourage connection within the Microsoft 365 community.</a:t>
            </a:r>
          </a:p>
          <a:p>
            <a:r>
              <a:rPr lang="en-US" dirty="0"/>
              <a:t>To guide companies through the adoption process of their Microsoft 365 technologies.</a:t>
            </a:r>
          </a:p>
        </p:txBody>
      </p:sp>
      <p:sp>
        <p:nvSpPr>
          <p:cNvPr id="68" name="Oval 67">
            <a:extLst>
              <a:ext uri="{FF2B5EF4-FFF2-40B4-BE49-F238E27FC236}">
                <a16:creationId xmlns:a16="http://schemas.microsoft.com/office/drawing/2014/main" id="{777A37B6-A9CB-BB4A-87B0-45F6FCC1E385}"/>
              </a:ext>
              <a:ext uri="{C183D7F6-B498-43B3-948B-1728B52AA6E4}">
                <adec:decorative xmlns:adec="http://schemas.microsoft.com/office/drawing/2017/decorative" val="1"/>
              </a:ext>
            </a:extLst>
          </p:cNvPr>
          <p:cNvSpPr/>
          <p:nvPr/>
        </p:nvSpPr>
        <p:spPr bwMode="auto">
          <a:xfrm>
            <a:off x="762630" y="45339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3</a:t>
            </a:r>
            <a:endParaRPr kumimoji="0" lang="en-IN" sz="1800" b="1" i="0" u="none" strike="noStrike" cap="none" spc="0" normalizeH="0" baseline="0" noProof="0">
              <a:ln>
                <a:noFill/>
              </a:ln>
              <a:solidFill>
                <a:schemeClr val="tx1"/>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548993"/>
            <a:ext cx="8778782" cy="215444"/>
          </a:xfrm>
        </p:spPr>
        <p:txBody>
          <a:bodyPr/>
          <a:lstStyle/>
          <a:p>
            <a:r>
              <a:rPr lang="en-US"/>
              <a:t>Why is user enablement crucial for </a:t>
            </a:r>
            <a:r>
              <a:rPr lang="en-US" dirty="0"/>
              <a:t>the </a:t>
            </a:r>
            <a:r>
              <a:rPr lang="en-US"/>
              <a:t>successful </a:t>
            </a:r>
            <a:r>
              <a:rPr lang="en-US" dirty="0"/>
              <a:t>adoption </a:t>
            </a:r>
            <a:r>
              <a:rPr lang="en-US"/>
              <a:t>of</a:t>
            </a:r>
            <a:r>
              <a:rPr lang="en-US" dirty="0"/>
              <a:t> Copilot for Microsoft 365?</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5075" y="4853012"/>
            <a:ext cx="8775098" cy="947952"/>
          </a:xfrm>
        </p:spPr>
        <p:txBody>
          <a:bodyPr/>
          <a:lstStyle/>
          <a:p>
            <a:r>
              <a:rPr lang="en-US" dirty="0"/>
              <a:t>It </a:t>
            </a:r>
            <a:r>
              <a:rPr lang="en-US"/>
              <a:t>ensures all users become experts in artificial intelligence</a:t>
            </a:r>
            <a:r>
              <a:rPr lang="en-US" dirty="0"/>
              <a:t>.</a:t>
            </a:r>
            <a:r>
              <a:rPr lang="en-US"/>
              <a:t> </a:t>
            </a:r>
            <a:endParaRPr lang="en-US" dirty="0"/>
          </a:p>
          <a:p>
            <a:r>
              <a:rPr lang="en-US" dirty="0"/>
              <a:t>It </a:t>
            </a:r>
            <a:r>
              <a:rPr lang="en-US"/>
              <a:t>facilitates </a:t>
            </a:r>
            <a:r>
              <a:rPr lang="en-US" dirty="0"/>
              <a:t>the </a:t>
            </a:r>
            <a:r>
              <a:rPr lang="en-US"/>
              <a:t>transition to Copilot for Microsoft 365 by providing necessary training, resources, and support</a:t>
            </a:r>
            <a:r>
              <a:rPr lang="en-US" dirty="0"/>
              <a:t>.</a:t>
            </a:r>
            <a:r>
              <a:rPr lang="en-US"/>
              <a:t> </a:t>
            </a:r>
            <a:endParaRPr lang="en-US" dirty="0"/>
          </a:p>
          <a:p>
            <a:r>
              <a:rPr lang="en-US" dirty="0"/>
              <a:t>It </a:t>
            </a:r>
            <a:r>
              <a:rPr lang="en-US"/>
              <a:t>replaces </a:t>
            </a:r>
            <a:r>
              <a:rPr lang="en-US" dirty="0"/>
              <a:t>the </a:t>
            </a:r>
            <a:r>
              <a:rPr lang="en-US"/>
              <a:t>need for traditional forms of communication and collaboration within an organization</a:t>
            </a:r>
            <a:r>
              <a:rPr lang="en-US" dirty="0"/>
              <a:t>.</a:t>
            </a:r>
          </a:p>
        </p:txBody>
      </p:sp>
    </p:spTree>
    <p:extLst>
      <p:ext uri="{BB962C8B-B14F-4D97-AF65-F5344CB8AC3E}">
        <p14:creationId xmlns:p14="http://schemas.microsoft.com/office/powerpoint/2010/main" val="380572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a:lstStyle/>
          <a:p>
            <a:r>
              <a:rPr lang="en-US" sz="2400"/>
              <a:t>Knowledge check</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1"/>
              </a:ext>
            </a:extLst>
          </p:cNvPr>
          <p:cNvSpPr/>
          <p:nvPr/>
        </p:nvSpPr>
        <p:spPr bwMode="auto">
          <a:xfrm>
            <a:off x="826799" y="1768133"/>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4</a:t>
            </a:r>
            <a:endParaRPr kumimoji="0" lang="en-IN" sz="1800" b="1" i="0" u="none" strike="noStrike" cap="none" spc="0" normalizeH="0" baseline="0" noProof="0" dirty="0">
              <a:ln>
                <a:noFill/>
              </a:ln>
              <a:solidFill>
                <a:schemeClr val="tx1"/>
              </a:solidFill>
              <a:effectLst/>
              <a:uLnTx/>
              <a:uFillTx/>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99244" y="1819967"/>
            <a:ext cx="8778782" cy="215444"/>
          </a:xfrm>
        </p:spPr>
        <p:txBody>
          <a:bodyPr/>
          <a:lstStyle/>
          <a:p>
            <a:r>
              <a:rPr lang="en-US" dirty="0"/>
              <a:t>What was a key outcome of implementing Copilot for Microsoft 365 at Bayer?</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99244" y="2129894"/>
            <a:ext cx="8775098" cy="947952"/>
          </a:xfrm>
        </p:spPr>
        <p:txBody>
          <a:bodyPr/>
          <a:lstStyle/>
          <a:p>
            <a:r>
              <a:rPr lang="en-US" dirty="0"/>
              <a:t>Reduced collaboration between different divisions within Bayer.</a:t>
            </a:r>
          </a:p>
          <a:p>
            <a:r>
              <a:rPr lang="en-US" dirty="0"/>
              <a:t>Decreased productivity due to complex AI integration.</a:t>
            </a:r>
          </a:p>
          <a:p>
            <a:r>
              <a:rPr lang="en-US" b="1"/>
              <a:t>Enhanced productivity and collaboration through better management of emails, messages, and documents</a:t>
            </a:r>
            <a:r>
              <a:rPr lang="en-US" dirty="0"/>
              <a:t>.</a:t>
            </a:r>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1"/>
              </a:ext>
            </a:extLst>
          </p:cNvPr>
          <p:cNvSpPr/>
          <p:nvPr/>
        </p:nvSpPr>
        <p:spPr bwMode="auto">
          <a:xfrm>
            <a:off x="826799" y="3209089"/>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lang="en-US" sz="1800" b="1" dirty="0">
                <a:solidFill>
                  <a:schemeClr val="tx1"/>
                </a:solidFill>
              </a:rPr>
              <a:t>5</a:t>
            </a:r>
            <a:endParaRPr kumimoji="0" lang="en-IN" sz="1800" b="1" i="0" u="none" strike="noStrike" cap="none" spc="0" normalizeH="0" baseline="0" noProof="0" dirty="0">
              <a:ln>
                <a:noFill/>
              </a:ln>
              <a:solidFill>
                <a:schemeClr val="tx1"/>
              </a:solidFill>
              <a:effectLst/>
              <a:uLnTx/>
              <a:uFillTx/>
            </a:endParaRP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99244" y="3267279"/>
            <a:ext cx="8778782" cy="430887"/>
          </a:xfrm>
        </p:spPr>
        <p:txBody>
          <a:bodyPr/>
          <a:lstStyle/>
          <a:p>
            <a:r>
              <a:rPr lang="en-US" dirty="0"/>
              <a:t>What is </a:t>
            </a:r>
            <a:r>
              <a:rPr lang="en-US"/>
              <a:t>a key aspect of the Leadership pillar in </a:t>
            </a:r>
            <a:r>
              <a:rPr lang="en-US" dirty="0"/>
              <a:t>the </a:t>
            </a:r>
            <a:r>
              <a:rPr lang="en-US"/>
              <a:t>three-part approach </a:t>
            </a:r>
            <a:r>
              <a:rPr lang="en-US" dirty="0"/>
              <a:t>to </a:t>
            </a:r>
            <a:r>
              <a:rPr lang="en-US"/>
              <a:t>becoming AI-powered with Copilot for Microsoft 365</a:t>
            </a:r>
            <a:r>
              <a:rPr lang="en-US" dirty="0"/>
              <a:t>?</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99244" y="3775413"/>
            <a:ext cx="8775098" cy="732508"/>
          </a:xfrm>
        </p:spPr>
        <p:txBody>
          <a:bodyPr/>
          <a:lstStyle/>
          <a:p>
            <a:r>
              <a:rPr lang="en-US" b="1"/>
              <a:t>Developing leadership capabilities to leverage AI for enhancing business outcomes. </a:t>
            </a:r>
          </a:p>
          <a:p>
            <a:r>
              <a:rPr lang="en-US"/>
              <a:t>Focusing solely </a:t>
            </a:r>
            <a:r>
              <a:rPr lang="en-US" dirty="0"/>
              <a:t>on </a:t>
            </a:r>
            <a:r>
              <a:rPr lang="en-US"/>
              <a:t>the technological aspects of AI without considering business strategy</a:t>
            </a:r>
            <a:r>
              <a:rPr lang="en-US" dirty="0"/>
              <a:t>.</a:t>
            </a:r>
            <a:r>
              <a:rPr lang="en-US"/>
              <a:t> </a:t>
            </a:r>
            <a:endParaRPr lang="en-US" dirty="0"/>
          </a:p>
          <a:p>
            <a:r>
              <a:rPr lang="en-US"/>
              <a:t>Eliminating </a:t>
            </a:r>
            <a:r>
              <a:rPr lang="en-US" dirty="0"/>
              <a:t>the </a:t>
            </a:r>
            <a:r>
              <a:rPr lang="en-US"/>
              <a:t>need for employee feedback in decision-making processes</a:t>
            </a:r>
            <a:r>
              <a:rPr lang="en-US" dirty="0"/>
              <a:t>.</a:t>
            </a:r>
            <a:r>
              <a:rPr lang="en-US"/>
              <a:t> </a:t>
            </a:r>
            <a:endParaRPr lang="en-US" dirty="0"/>
          </a:p>
        </p:txBody>
      </p:sp>
    </p:spTree>
    <p:extLst>
      <p:ext uri="{BB962C8B-B14F-4D97-AF65-F5344CB8AC3E}">
        <p14:creationId xmlns:p14="http://schemas.microsoft.com/office/powerpoint/2010/main" val="139618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307777"/>
          </a:xfrm>
        </p:spPr>
        <p:txBody>
          <a:bodyPr/>
          <a:lstStyle/>
          <a:p>
            <a:r>
              <a:rPr lang="en-US"/>
              <a:t>Summary</a:t>
            </a:r>
          </a:p>
        </p:txBody>
      </p:sp>
      <p:sp>
        <p:nvSpPr>
          <p:cNvPr id="9" name="Text Placeholder 8">
            <a:extLst>
              <a:ext uri="{FF2B5EF4-FFF2-40B4-BE49-F238E27FC236}">
                <a16:creationId xmlns:a16="http://schemas.microsoft.com/office/drawing/2014/main" id="{595DC954-8769-AA6E-6606-06F83605F0D3}"/>
              </a:ext>
            </a:extLst>
          </p:cNvPr>
          <p:cNvSpPr>
            <a:spLocks noGrp="1"/>
          </p:cNvSpPr>
          <p:nvPr>
            <p:ph type="body" sz="quarter" idx="34"/>
          </p:nvPr>
        </p:nvSpPr>
        <p:spPr>
          <a:xfrm>
            <a:off x="588263" y="2542117"/>
            <a:ext cx="2027938" cy="2339102"/>
          </a:xfrm>
        </p:spPr>
        <p:txBody>
          <a:bodyPr/>
          <a:lstStyle/>
          <a:p>
            <a:r>
              <a:rPr lang="en-US" dirty="0"/>
              <a:t>Additional resources:</a:t>
            </a:r>
          </a:p>
          <a:p>
            <a:pPr marL="285750" indent="-285750">
              <a:lnSpc>
                <a:spcPct val="150000"/>
              </a:lnSpc>
              <a:buFont typeface="Arial" panose="020B0604020202020204" pitchFamily="34" charset="0"/>
              <a:buChar char="•"/>
            </a:pPr>
            <a:r>
              <a:rPr lang="en-US" dirty="0">
                <a:hlinkClick r:id="rId3"/>
              </a:rPr>
              <a:t>Microsoft 365 Adoption hub</a:t>
            </a:r>
            <a:endParaRPr lang="en-US" dirty="0"/>
          </a:p>
          <a:p>
            <a:pPr marL="285750" indent="-285750">
              <a:lnSpc>
                <a:spcPct val="150000"/>
              </a:lnSpc>
              <a:buFont typeface="Arial" panose="020B0604020202020204" pitchFamily="34" charset="0"/>
              <a:buChar char="•"/>
            </a:pPr>
            <a:r>
              <a:rPr lang="en-US" dirty="0">
                <a:hlinkClick r:id="rId4"/>
              </a:rPr>
              <a:t>Microsoft Community Hub - Driving Adoption</a:t>
            </a:r>
            <a:endParaRPr lang="en-US" dirty="0"/>
          </a:p>
          <a:p>
            <a:endParaRPr lang="en-US" dirty="0"/>
          </a:p>
        </p:txBody>
      </p:sp>
      <p:sp>
        <p:nvSpPr>
          <p:cNvPr id="23" name="Text Placeholder 22">
            <a:extLst>
              <a:ext uri="{FF2B5EF4-FFF2-40B4-BE49-F238E27FC236}">
                <a16:creationId xmlns:a16="http://schemas.microsoft.com/office/drawing/2014/main" id="{6F458A66-2A9D-058E-F05C-B19C193ECDA0}"/>
              </a:ext>
            </a:extLst>
          </p:cNvPr>
          <p:cNvSpPr>
            <a:spLocks noGrp="1"/>
          </p:cNvSpPr>
          <p:nvPr>
            <p:ph type="body" sz="quarter" idx="17"/>
          </p:nvPr>
        </p:nvSpPr>
        <p:spPr>
          <a:xfrm>
            <a:off x="4356039" y="1926472"/>
            <a:ext cx="5364224" cy="246221"/>
          </a:xfrm>
        </p:spPr>
        <p:txBody>
          <a:bodyPr/>
          <a:lstStyle/>
          <a:p>
            <a:r>
              <a:rPr lang="en-US" dirty="0"/>
              <a:t>What you learned</a:t>
            </a:r>
          </a:p>
          <a:p>
            <a:endParaRPr lang="en-US" dirty="0"/>
          </a:p>
        </p:txBody>
      </p:sp>
      <p:sp>
        <p:nvSpPr>
          <p:cNvPr id="24" name="Text Placeholder 23">
            <a:extLst>
              <a:ext uri="{FF2B5EF4-FFF2-40B4-BE49-F238E27FC236}">
                <a16:creationId xmlns:a16="http://schemas.microsoft.com/office/drawing/2014/main" id="{1B1FB08B-059B-561C-356D-D32E78EECA48}"/>
              </a:ext>
            </a:extLst>
          </p:cNvPr>
          <p:cNvSpPr>
            <a:spLocks noGrp="1"/>
          </p:cNvSpPr>
          <p:nvPr>
            <p:ph type="body" sz="quarter" idx="35"/>
          </p:nvPr>
        </p:nvSpPr>
        <p:spPr>
          <a:xfrm>
            <a:off x="4358229" y="2578100"/>
            <a:ext cx="5361973" cy="2659190"/>
          </a:xfrm>
        </p:spPr>
        <p:txBody>
          <a:bodyPr/>
          <a:lstStyle/>
          <a:p>
            <a:r>
              <a:rPr lang="en-US" dirty="0"/>
              <a:t>The significance of adopting a people-first approach to adoption.</a:t>
            </a:r>
          </a:p>
          <a:p>
            <a:r>
              <a:rPr lang="en-US"/>
              <a:t>User enablement is pivotal in maximizing the benefits of Copilot for Microsoft 365.</a:t>
            </a:r>
          </a:p>
          <a:p>
            <a:r>
              <a:rPr lang="en-US"/>
              <a:t>A three-part strategy for integrating AI within your organization.</a:t>
            </a:r>
          </a:p>
          <a:p>
            <a:r>
              <a:rPr lang="en-US" dirty="0"/>
              <a:t>The </a:t>
            </a:r>
            <a:r>
              <a:rPr lang="en-US"/>
              <a:t>Copilot for </a:t>
            </a:r>
            <a:r>
              <a:rPr lang="en-US" dirty="0"/>
              <a:t>Microsoft 365 </a:t>
            </a:r>
            <a:r>
              <a:rPr lang="en-US"/>
              <a:t>user enablement</a:t>
            </a:r>
            <a:r>
              <a:rPr lang="en-US" dirty="0"/>
              <a:t> framework.</a:t>
            </a:r>
          </a:p>
          <a:p>
            <a:r>
              <a:rPr lang="en-US" dirty="0"/>
              <a:t>How Bayer implemented Copilot for Microsoft 365 and saw significant results in productivity and collaboration.</a:t>
            </a:r>
          </a:p>
        </p:txBody>
      </p:sp>
      <p:sp>
        <p:nvSpPr>
          <p:cNvPr id="3" name="Footer Placeholder 2">
            <a:extLst>
              <a:ext uri="{FF2B5EF4-FFF2-40B4-BE49-F238E27FC236}">
                <a16:creationId xmlns:a16="http://schemas.microsoft.com/office/drawing/2014/main" id="{32D7D3DF-3278-EE86-5972-570B91D9A250}"/>
              </a:ext>
            </a:extLst>
          </p:cNvPr>
          <p:cNvSpPr>
            <a:spLocks noGrp="1"/>
          </p:cNvSpPr>
          <p:nvPr>
            <p:ph type="ftr" sz="quarter" idx="3"/>
          </p:nvPr>
        </p:nvSpPr>
        <p:spPr>
          <a:xfrm>
            <a:off x="4356039" y="6476501"/>
            <a:ext cx="4151312" cy="197976"/>
          </a:xfrm>
        </p:spPr>
        <p:txBody>
          <a:bodyPr/>
          <a:lstStyle/>
          <a:p>
            <a:r>
              <a:rPr lang="en-US"/>
              <a:t>© Copyright Microsoft Corporation. All rights reserved.</a:t>
            </a:r>
          </a:p>
        </p:txBody>
      </p:sp>
      <p:grpSp>
        <p:nvGrpSpPr>
          <p:cNvPr id="4" name="Group 3">
            <a:extLst>
              <a:ext uri="{FF2B5EF4-FFF2-40B4-BE49-F238E27FC236}">
                <a16:creationId xmlns:a16="http://schemas.microsoft.com/office/drawing/2014/main" id="{9F0B6BFE-0BF7-3812-D08E-A636F202CF29}"/>
              </a:ext>
              <a:ext uri="{C183D7F6-B498-43B3-948B-1728B52AA6E4}">
                <adec:decorative xmlns:adec="http://schemas.microsoft.com/office/drawing/2017/decorative" val="1"/>
              </a:ext>
            </a:extLst>
          </p:cNvPr>
          <p:cNvGrpSpPr>
            <a:grpSpLocks noGrp="1" noUngrp="1" noRot="1" noMove="1" noResize="1"/>
          </p:cNvGrpSpPr>
          <p:nvPr/>
        </p:nvGrpSpPr>
        <p:grpSpPr>
          <a:xfrm>
            <a:off x="2563579" y="1585913"/>
            <a:ext cx="1110600" cy="1110600"/>
            <a:chOff x="5540700" y="2116300"/>
            <a:chExt cx="1110600" cy="1110600"/>
          </a:xfrm>
        </p:grpSpPr>
        <p:sp>
          <p:nvSpPr>
            <p:cNvPr id="5" name="Oval 4">
              <a:extLst>
                <a:ext uri="{FF2B5EF4-FFF2-40B4-BE49-F238E27FC236}">
                  <a16:creationId xmlns:a16="http://schemas.microsoft.com/office/drawing/2014/main" id="{0BA68940-4A3E-32E7-C220-268F2C8804E3}"/>
                </a:ext>
              </a:extLst>
            </p:cNvPr>
            <p:cNvSpPr>
              <a:spLocks noGrp="1" noRot="1" noMove="1" noResize="1" noEditPoints="1" noAdjustHandles="1" noChangeArrowheads="1" noChangeShapeType="1"/>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2B55C4C-F0A9-9072-DA3A-B4DE5A601EF5}"/>
                </a:ext>
              </a:extLst>
            </p:cNvPr>
            <p:cNvPicPr>
              <a:picLocks noGrp="1" noRot="1" noChangeAspect="1" noMove="1" noResize="1" noEditPoints="1" noAdjustHandles="1" noChangeArrowheads="1" noChangeShapeType="1" noCrop="1"/>
            </p:cNvPicPr>
            <p:nvPr/>
          </p:nvPicPr>
          <p:blipFill>
            <a:blip r:embed="rId5"/>
            <a:srcRect/>
            <a:stretch/>
          </p:blipFill>
          <p:spPr>
            <a:xfrm>
              <a:off x="5749602" y="2325202"/>
              <a:ext cx="692796" cy="692796"/>
            </a:xfrm>
            <a:prstGeom prst="rect">
              <a:avLst/>
            </a:prstGeom>
            <a:noFill/>
          </p:spPr>
        </p:pic>
      </p:grpSp>
      <mc:AlternateContent xmlns:mc="http://schemas.openxmlformats.org/markup-compatibility/2006" xmlns:p14="http://schemas.microsoft.com/office/powerpoint/2010/main">
        <mc:Choice Requires="p14">
          <p:contentPart p14:bwMode="auto" r:id="rId6">
            <p14:nvContentPartPr>
              <p14:cNvPr id="7" name="Freihand 6">
                <a:extLst>
                  <a:ext uri="{FF2B5EF4-FFF2-40B4-BE49-F238E27FC236}">
                    <a16:creationId xmlns:a16="http://schemas.microsoft.com/office/drawing/2014/main" id="{263E46D5-26FD-94FD-18F5-51AF936B123D}"/>
                  </a:ext>
                </a:extLst>
              </p14:cNvPr>
              <p14:cNvContentPartPr/>
              <p14:nvPr/>
            </p14:nvContentPartPr>
            <p14:xfrm>
              <a:off x="525960" y="247320"/>
              <a:ext cx="8290080" cy="948240"/>
            </p14:xfrm>
          </p:contentPart>
        </mc:Choice>
        <mc:Fallback xmlns="">
          <p:pic>
            <p:nvPicPr>
              <p:cNvPr id="7" name="Freihand 6">
                <a:extLst>
                  <a:ext uri="{FF2B5EF4-FFF2-40B4-BE49-F238E27FC236}">
                    <a16:creationId xmlns:a16="http://schemas.microsoft.com/office/drawing/2014/main" id="{263E46D5-26FD-94FD-18F5-51AF936B123D}"/>
                  </a:ext>
                </a:extLst>
              </p:cNvPr>
              <p:cNvPicPr/>
              <p:nvPr/>
            </p:nvPicPr>
            <p:blipFill>
              <a:blip r:embed="rId7"/>
              <a:stretch>
                <a:fillRect/>
              </a:stretch>
            </p:blipFill>
            <p:spPr>
              <a:xfrm>
                <a:off x="516600" y="237960"/>
                <a:ext cx="8308800" cy="966960"/>
              </a:xfrm>
              <a:prstGeom prst="rect">
                <a:avLst/>
              </a:prstGeom>
            </p:spPr>
          </p:pic>
        </mc:Fallback>
      </mc:AlternateContent>
    </p:spTree>
    <p:extLst>
      <p:ext uri="{BB962C8B-B14F-4D97-AF65-F5344CB8AC3E}">
        <p14:creationId xmlns:p14="http://schemas.microsoft.com/office/powerpoint/2010/main" val="23756960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153505"/>
            <a:ext cx="6345239" cy="1846659"/>
          </a:xfrm>
        </p:spPr>
        <p:txBody>
          <a:bodyPr/>
          <a:lstStyle/>
          <a:p>
            <a:r>
              <a:rPr lang="en-US" altLang="zh-CN" dirty="0">
                <a:latin typeface="+mj-lt"/>
              </a:rPr>
              <a:t>Module 2: </a:t>
            </a:r>
            <a:r>
              <a:rPr lang="en-US" dirty="0"/>
              <a:t>Envision a successful adoption of Copilot for Microsoft 365</a:t>
            </a:r>
          </a:p>
        </p:txBody>
      </p:sp>
      <p:sp>
        <p:nvSpPr>
          <p:cNvPr id="11" name="Footer Placeholder 10">
            <a:extLst>
              <a:ext uri="{FF2B5EF4-FFF2-40B4-BE49-F238E27FC236}">
                <a16:creationId xmlns:a16="http://schemas.microsoft.com/office/drawing/2014/main" id="{B4F19A99-D578-971D-9CC6-20AE640E031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mc:AlternateContent xmlns:mc="http://schemas.openxmlformats.org/markup-compatibility/2006" xmlns:p14="http://schemas.microsoft.com/office/powerpoint/2010/main">
        <mc:Choice Requires="p14">
          <p:contentPart p14:bwMode="auto" r:id="rId3">
            <p14:nvContentPartPr>
              <p14:cNvPr id="2" name="Freihand 1">
                <a:extLst>
                  <a:ext uri="{FF2B5EF4-FFF2-40B4-BE49-F238E27FC236}">
                    <a16:creationId xmlns:a16="http://schemas.microsoft.com/office/drawing/2014/main" id="{50E52800-E277-BE59-5F70-CCAA0EACE40D}"/>
                  </a:ext>
                </a:extLst>
              </p14:cNvPr>
              <p14:cNvContentPartPr/>
              <p14:nvPr/>
            </p14:nvContentPartPr>
            <p14:xfrm>
              <a:off x="6890400" y="140400"/>
              <a:ext cx="3868200" cy="548640"/>
            </p14:xfrm>
          </p:contentPart>
        </mc:Choice>
        <mc:Fallback xmlns="">
          <p:pic>
            <p:nvPicPr>
              <p:cNvPr id="2" name="Freihand 1">
                <a:extLst>
                  <a:ext uri="{FF2B5EF4-FFF2-40B4-BE49-F238E27FC236}">
                    <a16:creationId xmlns:a16="http://schemas.microsoft.com/office/drawing/2014/main" id="{50E52800-E277-BE59-5F70-CCAA0EACE40D}"/>
                  </a:ext>
                </a:extLst>
              </p:cNvPr>
              <p:cNvPicPr/>
              <p:nvPr/>
            </p:nvPicPr>
            <p:blipFill>
              <a:blip r:embed="rId4"/>
              <a:stretch>
                <a:fillRect/>
              </a:stretch>
            </p:blipFill>
            <p:spPr>
              <a:xfrm>
                <a:off x="6881040" y="131040"/>
                <a:ext cx="3886920" cy="567360"/>
              </a:xfrm>
              <a:prstGeom prst="rect">
                <a:avLst/>
              </a:prstGeom>
            </p:spPr>
          </p:pic>
        </mc:Fallback>
      </mc:AlternateContent>
    </p:spTree>
    <p:extLst>
      <p:ext uri="{BB962C8B-B14F-4D97-AF65-F5344CB8AC3E}">
        <p14:creationId xmlns:p14="http://schemas.microsoft.com/office/powerpoint/2010/main" val="34230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17A17-78D4-D8FF-9F8D-28CE587E472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FEB02C1-07D0-BA47-0AB4-BC3B8FB71797}"/>
              </a:ext>
            </a:extLst>
          </p:cNvPr>
          <p:cNvSpPr>
            <a:spLocks noGrp="1"/>
          </p:cNvSpPr>
          <p:nvPr>
            <p:ph type="title"/>
          </p:nvPr>
        </p:nvSpPr>
        <p:spPr>
          <a:xfrm>
            <a:off x="588262" y="585216"/>
            <a:ext cx="8193024" cy="492443"/>
          </a:xfrm>
        </p:spPr>
        <p:txBody>
          <a:bodyPr/>
          <a:lstStyle/>
          <a:p>
            <a:r>
              <a:rPr lang="en-US" dirty="0"/>
              <a:t>Learning Objectives</a:t>
            </a:r>
          </a:p>
        </p:txBody>
      </p:sp>
      <p:sp>
        <p:nvSpPr>
          <p:cNvPr id="39" name="Text Placeholder 2">
            <a:extLst>
              <a:ext uri="{FF2B5EF4-FFF2-40B4-BE49-F238E27FC236}">
                <a16:creationId xmlns:a16="http://schemas.microsoft.com/office/drawing/2014/main" id="{F89C600A-38C4-2154-EF45-3B9F1886AB71}"/>
              </a:ext>
            </a:extLst>
          </p:cNvPr>
          <p:cNvSpPr txBox="1">
            <a:spLocks/>
          </p:cNvSpPr>
          <p:nvPr/>
        </p:nvSpPr>
        <p:spPr>
          <a:xfrm>
            <a:off x="588262" y="1078992"/>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After completing this module, you will be able to:</a:t>
            </a:r>
          </a:p>
        </p:txBody>
      </p:sp>
      <p:sp>
        <p:nvSpPr>
          <p:cNvPr id="80" name="Oval 79">
            <a:extLst>
              <a:ext uri="{FF2B5EF4-FFF2-40B4-BE49-F238E27FC236}">
                <a16:creationId xmlns:a16="http://schemas.microsoft.com/office/drawing/2014/main" id="{2E9FF181-DAE3-C29F-8838-4B2664F65441}"/>
              </a:ext>
              <a:ext uri="{C183D7F6-B498-43B3-948B-1728B52AA6E4}">
                <adec:decorative xmlns:adec="http://schemas.microsoft.com/office/drawing/2017/decorative" val="1"/>
              </a:ext>
            </a:extLst>
          </p:cNvPr>
          <p:cNvSpPr>
            <a:spLocks/>
          </p:cNvSpPr>
          <p:nvPr/>
        </p:nvSpPr>
        <p:spPr bwMode="auto">
          <a:xfrm>
            <a:off x="614303" y="1601389"/>
            <a:ext cx="447473" cy="467823"/>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1</a:t>
            </a:r>
          </a:p>
        </p:txBody>
      </p:sp>
      <p:sp>
        <p:nvSpPr>
          <p:cNvPr id="3" name="TextBox 2">
            <a:extLst>
              <a:ext uri="{FF2B5EF4-FFF2-40B4-BE49-F238E27FC236}">
                <a16:creationId xmlns:a16="http://schemas.microsoft.com/office/drawing/2014/main" id="{95A0D4E2-DAC3-1658-B8FD-905C741621ED}"/>
              </a:ext>
            </a:extLst>
          </p:cNvPr>
          <p:cNvSpPr txBox="1"/>
          <p:nvPr/>
        </p:nvSpPr>
        <p:spPr>
          <a:xfrm>
            <a:off x="1278671" y="1649575"/>
            <a:ext cx="9758296" cy="377860"/>
          </a:xfrm>
          <a:prstGeom prst="rect">
            <a:avLst/>
          </a:prstGeom>
          <a:noFill/>
        </p:spPr>
        <p:txBody>
          <a:bodyPr wrap="square">
            <a:spAutoFit/>
          </a:bodyPr>
          <a:lstStyle/>
          <a:p>
            <a:pPr marR="0" lvl="0">
              <a:lnSpc>
                <a:spcPct val="115000"/>
              </a:lnSpc>
              <a:spcBef>
                <a:spcPts val="0"/>
              </a:spcBef>
              <a:spcAft>
                <a:spcPts val="0"/>
              </a:spcAft>
            </a:pPr>
            <a:r>
              <a:rPr lang="en-US" dirty="0"/>
              <a:t>Understand the key roles needed to assemble the appropriate user enablement team.</a:t>
            </a:r>
          </a:p>
        </p:txBody>
      </p:sp>
      <p:sp>
        <p:nvSpPr>
          <p:cNvPr id="15" name="Oval 14">
            <a:extLst>
              <a:ext uri="{FF2B5EF4-FFF2-40B4-BE49-F238E27FC236}">
                <a16:creationId xmlns:a16="http://schemas.microsoft.com/office/drawing/2014/main" id="{DDAB13A1-DB06-DDE9-FD4C-AC4A9DBE9A93}"/>
              </a:ext>
              <a:ext uri="{C183D7F6-B498-43B3-948B-1728B52AA6E4}">
                <adec:decorative xmlns:adec="http://schemas.microsoft.com/office/drawing/2017/decorative" val="1"/>
              </a:ext>
            </a:extLst>
          </p:cNvPr>
          <p:cNvSpPr>
            <a:spLocks/>
          </p:cNvSpPr>
          <p:nvPr/>
        </p:nvSpPr>
        <p:spPr bwMode="auto">
          <a:xfrm>
            <a:off x="614301" y="2247857"/>
            <a:ext cx="447473" cy="467823"/>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2</a:t>
            </a:r>
          </a:p>
        </p:txBody>
      </p:sp>
      <p:sp>
        <p:nvSpPr>
          <p:cNvPr id="21" name="TextBox 20">
            <a:extLst>
              <a:ext uri="{FF2B5EF4-FFF2-40B4-BE49-F238E27FC236}">
                <a16:creationId xmlns:a16="http://schemas.microsoft.com/office/drawing/2014/main" id="{586D4A48-7D9D-CC2A-E433-DAD503524953}"/>
              </a:ext>
            </a:extLst>
          </p:cNvPr>
          <p:cNvSpPr txBox="1"/>
          <p:nvPr/>
        </p:nvSpPr>
        <p:spPr>
          <a:xfrm>
            <a:off x="1278671" y="2298651"/>
            <a:ext cx="9758296" cy="377860"/>
          </a:xfrm>
          <a:prstGeom prst="rect">
            <a:avLst/>
          </a:prstGeom>
          <a:noFill/>
        </p:spPr>
        <p:txBody>
          <a:bodyPr wrap="square">
            <a:spAutoFit/>
          </a:bodyPr>
          <a:lstStyle/>
          <a:p>
            <a:pPr marR="0" lvl="0">
              <a:lnSpc>
                <a:spcPct val="115000"/>
              </a:lnSpc>
              <a:spcBef>
                <a:spcPts val="0"/>
              </a:spcBef>
              <a:spcAft>
                <a:spcPts val="0"/>
              </a:spcAft>
            </a:pPr>
            <a:r>
              <a:rPr lang="en-US" dirty="0"/>
              <a:t>Create an AI council.</a:t>
            </a:r>
          </a:p>
        </p:txBody>
      </p:sp>
      <p:sp>
        <p:nvSpPr>
          <p:cNvPr id="4" name="TextBox 3">
            <a:extLst>
              <a:ext uri="{FF2B5EF4-FFF2-40B4-BE49-F238E27FC236}">
                <a16:creationId xmlns:a16="http://schemas.microsoft.com/office/drawing/2014/main" id="{BB195FDE-E125-B710-A16E-F7949E7AB7D8}"/>
              </a:ext>
            </a:extLst>
          </p:cNvPr>
          <p:cNvSpPr txBox="1"/>
          <p:nvPr/>
        </p:nvSpPr>
        <p:spPr>
          <a:xfrm>
            <a:off x="1278671" y="3034514"/>
            <a:ext cx="6094140" cy="377860"/>
          </a:xfrm>
          <a:prstGeom prst="rect">
            <a:avLst/>
          </a:prstGeom>
          <a:noFill/>
        </p:spPr>
        <p:txBody>
          <a:bodyPr wrap="square">
            <a:spAutoFit/>
          </a:bodyPr>
          <a:lstStyle/>
          <a:p>
            <a:pPr>
              <a:lnSpc>
                <a:spcPct val="115000"/>
              </a:lnSpc>
            </a:pPr>
            <a:r>
              <a:rPr lang="en-US" dirty="0"/>
              <a:t>Define a user experience strategy.</a:t>
            </a:r>
          </a:p>
        </p:txBody>
      </p:sp>
      <p:sp>
        <p:nvSpPr>
          <p:cNvPr id="5" name="TextBox 4">
            <a:extLst>
              <a:ext uri="{FF2B5EF4-FFF2-40B4-BE49-F238E27FC236}">
                <a16:creationId xmlns:a16="http://schemas.microsoft.com/office/drawing/2014/main" id="{78F4D471-08B8-0E94-23D6-E8BCFD688F75}"/>
              </a:ext>
            </a:extLst>
          </p:cNvPr>
          <p:cNvSpPr txBox="1"/>
          <p:nvPr/>
        </p:nvSpPr>
        <p:spPr>
          <a:xfrm>
            <a:off x="1278671" y="3777136"/>
            <a:ext cx="7296615" cy="363946"/>
          </a:xfrm>
          <a:prstGeom prst="rect">
            <a:avLst/>
          </a:prstGeom>
          <a:noFill/>
        </p:spPr>
        <p:txBody>
          <a:bodyPr wrap="square">
            <a:spAutoFit/>
          </a:bodyPr>
          <a:lstStyle/>
          <a:p>
            <a:pPr marL="0" indent="0">
              <a:buNone/>
            </a:pPr>
            <a:r>
              <a:rPr lang="en-US" dirty="0"/>
              <a:t>Identify and prioritize scenarios.</a:t>
            </a:r>
          </a:p>
        </p:txBody>
      </p:sp>
      <p:sp>
        <p:nvSpPr>
          <p:cNvPr id="6" name="TextBox 5">
            <a:extLst>
              <a:ext uri="{FF2B5EF4-FFF2-40B4-BE49-F238E27FC236}">
                <a16:creationId xmlns:a16="http://schemas.microsoft.com/office/drawing/2014/main" id="{6B462A16-6BAD-C3CF-11B7-E2036FABC8F3}"/>
              </a:ext>
            </a:extLst>
          </p:cNvPr>
          <p:cNvSpPr txBox="1"/>
          <p:nvPr/>
        </p:nvSpPr>
        <p:spPr>
          <a:xfrm>
            <a:off x="1278670" y="4520666"/>
            <a:ext cx="7296615" cy="377860"/>
          </a:xfrm>
          <a:prstGeom prst="rect">
            <a:avLst/>
          </a:prstGeom>
          <a:noFill/>
        </p:spPr>
        <p:txBody>
          <a:bodyPr wrap="square">
            <a:spAutoFit/>
          </a:bodyPr>
          <a:lstStyle/>
          <a:p>
            <a:pPr marR="0" lvl="0">
              <a:lnSpc>
                <a:spcPct val="115000"/>
              </a:lnSpc>
              <a:spcBef>
                <a:spcPts val="0"/>
              </a:spcBef>
              <a:spcAft>
                <a:spcPts val="0"/>
              </a:spcAft>
            </a:pPr>
            <a:r>
              <a:rPr lang="en-US" dirty="0"/>
              <a:t>Establish success measures and reporting plan.</a:t>
            </a:r>
          </a:p>
        </p:txBody>
      </p:sp>
      <p:sp>
        <p:nvSpPr>
          <p:cNvPr id="7" name="TextBox 6">
            <a:extLst>
              <a:ext uri="{FF2B5EF4-FFF2-40B4-BE49-F238E27FC236}">
                <a16:creationId xmlns:a16="http://schemas.microsoft.com/office/drawing/2014/main" id="{29B1BE92-629F-3983-BA8D-9DBFF1EC3536}"/>
              </a:ext>
            </a:extLst>
          </p:cNvPr>
          <p:cNvSpPr txBox="1"/>
          <p:nvPr/>
        </p:nvSpPr>
        <p:spPr>
          <a:xfrm>
            <a:off x="1278669" y="5258548"/>
            <a:ext cx="7296615" cy="377860"/>
          </a:xfrm>
          <a:prstGeom prst="rect">
            <a:avLst/>
          </a:prstGeom>
          <a:noFill/>
        </p:spPr>
        <p:txBody>
          <a:bodyPr wrap="square">
            <a:spAutoFit/>
          </a:bodyPr>
          <a:lstStyle/>
          <a:p>
            <a:pPr marR="0" lvl="0">
              <a:lnSpc>
                <a:spcPct val="115000"/>
              </a:lnSpc>
              <a:spcBef>
                <a:spcPts val="0"/>
              </a:spcBef>
              <a:spcAft>
                <a:spcPts val="0"/>
              </a:spcAft>
            </a:pPr>
            <a:r>
              <a:rPr lang="en-US" dirty="0"/>
              <a:t>Assess your organization’s readiness.</a:t>
            </a:r>
          </a:p>
        </p:txBody>
      </p:sp>
      <p:sp>
        <p:nvSpPr>
          <p:cNvPr id="16" name="Oval 15">
            <a:extLst>
              <a:ext uri="{FF2B5EF4-FFF2-40B4-BE49-F238E27FC236}">
                <a16:creationId xmlns:a16="http://schemas.microsoft.com/office/drawing/2014/main" id="{260CB18D-06C2-3558-0BBA-4327E4FD322B}"/>
              </a:ext>
              <a:ext uri="{C183D7F6-B498-43B3-948B-1728B52AA6E4}">
                <adec:decorative xmlns:adec="http://schemas.microsoft.com/office/drawing/2017/decorative" val="1"/>
              </a:ext>
            </a:extLst>
          </p:cNvPr>
          <p:cNvSpPr>
            <a:spLocks/>
          </p:cNvSpPr>
          <p:nvPr/>
        </p:nvSpPr>
        <p:spPr bwMode="auto">
          <a:xfrm>
            <a:off x="614301" y="2989533"/>
            <a:ext cx="447473" cy="467823"/>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3</a:t>
            </a:r>
          </a:p>
        </p:txBody>
      </p:sp>
      <p:sp>
        <p:nvSpPr>
          <p:cNvPr id="18" name="Oval 17">
            <a:extLst>
              <a:ext uri="{FF2B5EF4-FFF2-40B4-BE49-F238E27FC236}">
                <a16:creationId xmlns:a16="http://schemas.microsoft.com/office/drawing/2014/main" id="{3C813722-750B-049E-8951-276A9A643A7A}"/>
              </a:ext>
              <a:ext uri="{C183D7F6-B498-43B3-948B-1728B52AA6E4}">
                <adec:decorative xmlns:adec="http://schemas.microsoft.com/office/drawing/2017/decorative" val="1"/>
              </a:ext>
            </a:extLst>
          </p:cNvPr>
          <p:cNvSpPr>
            <a:spLocks/>
          </p:cNvSpPr>
          <p:nvPr/>
        </p:nvSpPr>
        <p:spPr bwMode="auto">
          <a:xfrm>
            <a:off x="614301" y="3731209"/>
            <a:ext cx="447473" cy="467823"/>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4</a:t>
            </a:r>
          </a:p>
        </p:txBody>
      </p:sp>
      <p:sp>
        <p:nvSpPr>
          <p:cNvPr id="19" name="Oval 18">
            <a:extLst>
              <a:ext uri="{FF2B5EF4-FFF2-40B4-BE49-F238E27FC236}">
                <a16:creationId xmlns:a16="http://schemas.microsoft.com/office/drawing/2014/main" id="{F244699E-C0F9-0644-0F0F-05B78DC7683B}"/>
              </a:ext>
              <a:ext uri="{C183D7F6-B498-43B3-948B-1728B52AA6E4}">
                <adec:decorative xmlns:adec="http://schemas.microsoft.com/office/drawing/2017/decorative" val="1"/>
              </a:ext>
            </a:extLst>
          </p:cNvPr>
          <p:cNvSpPr>
            <a:spLocks/>
          </p:cNvSpPr>
          <p:nvPr/>
        </p:nvSpPr>
        <p:spPr bwMode="auto">
          <a:xfrm>
            <a:off x="614302" y="4472885"/>
            <a:ext cx="447473" cy="467823"/>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5</a:t>
            </a:r>
          </a:p>
        </p:txBody>
      </p:sp>
      <p:sp>
        <p:nvSpPr>
          <p:cNvPr id="20" name="Oval 19">
            <a:extLst>
              <a:ext uri="{FF2B5EF4-FFF2-40B4-BE49-F238E27FC236}">
                <a16:creationId xmlns:a16="http://schemas.microsoft.com/office/drawing/2014/main" id="{9CE9A209-1FE0-7BB1-3ECC-B375C00D4976}"/>
              </a:ext>
              <a:ext uri="{C183D7F6-B498-43B3-948B-1728B52AA6E4}">
                <adec:decorative xmlns:adec="http://schemas.microsoft.com/office/drawing/2017/decorative" val="1"/>
              </a:ext>
            </a:extLst>
          </p:cNvPr>
          <p:cNvSpPr>
            <a:spLocks/>
          </p:cNvSpPr>
          <p:nvPr/>
        </p:nvSpPr>
        <p:spPr bwMode="auto">
          <a:xfrm>
            <a:off x="614305" y="5214561"/>
            <a:ext cx="447473" cy="467823"/>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6</a:t>
            </a:r>
          </a:p>
        </p:txBody>
      </p:sp>
      <mc:AlternateContent xmlns:mc="http://schemas.openxmlformats.org/markup-compatibility/2006" xmlns:p14="http://schemas.microsoft.com/office/powerpoint/2010/main">
        <mc:Choice Requires="p14">
          <p:contentPart p14:bwMode="auto" r:id="rId3">
            <p14:nvContentPartPr>
              <p14:cNvPr id="2" name="Freihand 1">
                <a:extLst>
                  <a:ext uri="{FF2B5EF4-FFF2-40B4-BE49-F238E27FC236}">
                    <a16:creationId xmlns:a16="http://schemas.microsoft.com/office/drawing/2014/main" id="{75B9EAEF-7E81-D8FF-7AAD-ADFF5E2CD22C}"/>
                  </a:ext>
                </a:extLst>
              </p14:cNvPr>
              <p14:cNvContentPartPr/>
              <p14:nvPr/>
            </p14:nvContentPartPr>
            <p14:xfrm>
              <a:off x="3543480" y="2274480"/>
              <a:ext cx="2405160" cy="1504440"/>
            </p14:xfrm>
          </p:contentPart>
        </mc:Choice>
        <mc:Fallback xmlns="">
          <p:pic>
            <p:nvPicPr>
              <p:cNvPr id="2" name="Freihand 1">
                <a:extLst>
                  <a:ext uri="{FF2B5EF4-FFF2-40B4-BE49-F238E27FC236}">
                    <a16:creationId xmlns:a16="http://schemas.microsoft.com/office/drawing/2014/main" id="{75B9EAEF-7E81-D8FF-7AAD-ADFF5E2CD22C}"/>
                  </a:ext>
                </a:extLst>
              </p:cNvPr>
              <p:cNvPicPr/>
              <p:nvPr/>
            </p:nvPicPr>
            <p:blipFill>
              <a:blip r:embed="rId4"/>
              <a:stretch>
                <a:fillRect/>
              </a:stretch>
            </p:blipFill>
            <p:spPr>
              <a:xfrm>
                <a:off x="3534120" y="2265120"/>
                <a:ext cx="2423880" cy="1523160"/>
              </a:xfrm>
              <a:prstGeom prst="rect">
                <a:avLst/>
              </a:prstGeom>
            </p:spPr>
          </p:pic>
        </mc:Fallback>
      </mc:AlternateContent>
    </p:spTree>
    <p:extLst>
      <p:ext uri="{BB962C8B-B14F-4D97-AF65-F5344CB8AC3E}">
        <p14:creationId xmlns:p14="http://schemas.microsoft.com/office/powerpoint/2010/main" val="380737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Assemble your team (1/3)</a:t>
            </a:r>
          </a:p>
        </p:txBody>
      </p:sp>
      <p:sp>
        <p:nvSpPr>
          <p:cNvPr id="14" name="Text Placeholder 13">
            <a:extLst>
              <a:ext uri="{FF2B5EF4-FFF2-40B4-BE49-F238E27FC236}">
                <a16:creationId xmlns:a16="http://schemas.microsoft.com/office/drawing/2014/main" id="{739E0DD5-C061-3069-4A50-A7F851DE92EC}"/>
              </a:ext>
            </a:extLst>
          </p:cNvPr>
          <p:cNvSpPr>
            <a:spLocks noGrp="1"/>
          </p:cNvSpPr>
          <p:nvPr>
            <p:ph type="body" sz="quarter" idx="16"/>
          </p:nvPr>
        </p:nvSpPr>
        <p:spPr>
          <a:xfrm>
            <a:off x="584199" y="1594155"/>
            <a:ext cx="7719829" cy="492443"/>
          </a:xfrm>
        </p:spPr>
        <p:txBody>
          <a:bodyPr/>
          <a:lstStyle/>
          <a:p>
            <a:r>
              <a:rPr lang="en-US" dirty="0"/>
              <a:t>Your user enablement team is central to the success of your project and your employees with your technology investments.  Desired characteristics include:</a:t>
            </a:r>
          </a:p>
        </p:txBody>
      </p:sp>
      <p:sp>
        <p:nvSpPr>
          <p:cNvPr id="3" name="Text Placeholder 2">
            <a:extLst>
              <a:ext uri="{FF2B5EF4-FFF2-40B4-BE49-F238E27FC236}">
                <a16:creationId xmlns:a16="http://schemas.microsoft.com/office/drawing/2014/main" id="{E5E231EE-E883-1CC8-6C4F-32999CCB31F6}"/>
              </a:ext>
            </a:extLst>
          </p:cNvPr>
          <p:cNvSpPr>
            <a:spLocks noGrp="1"/>
          </p:cNvSpPr>
          <p:nvPr>
            <p:ph type="body" sz="quarter" idx="15"/>
          </p:nvPr>
        </p:nvSpPr>
        <p:spPr>
          <a:xfrm>
            <a:off x="588261" y="2376248"/>
            <a:ext cx="7715767" cy="1895584"/>
          </a:xfrm>
        </p:spPr>
        <p:txBody>
          <a:bodyPr vert="horz" wrap="square" lIns="0" tIns="0" rIns="0" bIns="0" rtlCol="0" anchor="t">
            <a:spAutoFit/>
          </a:bodyPr>
          <a:lstStyle/>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Understanding of organizational change management practices</a:t>
            </a:r>
          </a:p>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Technical skills across Microsoft 365 collaboration tools</a:t>
            </a:r>
          </a:p>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Advanced program management skills</a:t>
            </a:r>
          </a:p>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Relevant business acumen and visibility to overall AI vision</a:t>
            </a:r>
          </a:p>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Strong written and verbal communications skills</a:t>
            </a:r>
          </a:p>
          <a:p>
            <a:pPr marL="342900" marR="0" lvl="0" indent="-342900">
              <a:lnSpc>
                <a:spcPct val="115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Ability to model desired leadership skills</a:t>
            </a:r>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429084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Assemble your team (1/2)</a:t>
            </a:r>
          </a:p>
        </p:txBody>
      </p:sp>
      <p:sp>
        <p:nvSpPr>
          <p:cNvPr id="7" name="TextBox 6">
            <a:extLst>
              <a:ext uri="{FF2B5EF4-FFF2-40B4-BE49-F238E27FC236}">
                <a16:creationId xmlns:a16="http://schemas.microsoft.com/office/drawing/2014/main" id="{2689C5B4-59BE-80A5-66B4-50B669F1D94A}"/>
              </a:ext>
            </a:extLst>
          </p:cNvPr>
          <p:cNvSpPr txBox="1"/>
          <p:nvPr/>
        </p:nvSpPr>
        <p:spPr>
          <a:xfrm>
            <a:off x="588261" y="1108302"/>
            <a:ext cx="5924833" cy="246221"/>
          </a:xfrm>
          <a:prstGeom prst="rect">
            <a:avLst/>
          </a:prstGeom>
          <a:noFill/>
        </p:spPr>
        <p:txBody>
          <a:bodyPr wrap="square" lIns="0" tIns="0" rIns="0" bIns="0" rtlCol="0">
            <a:spAutoFit/>
          </a:bodyPr>
          <a:lstStyle/>
          <a:p>
            <a:pPr algn="l"/>
            <a:r>
              <a:rPr lang="en-US" sz="1600" dirty="0"/>
              <a:t>Key groups to engage for a successful adoption effort:</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60" y="1537106"/>
            <a:ext cx="10210404" cy="777240"/>
          </a:xfrm>
        </p:spPr>
        <p:txBody>
          <a:bodyPr/>
          <a:lstStyle/>
          <a:p>
            <a:r>
              <a:rPr lang="en-US" b="1" dirty="0"/>
              <a:t>Executive sponsors and business stakeholders: </a:t>
            </a:r>
            <a:r>
              <a:rPr lang="en-US" dirty="0"/>
              <a:t>Provide vision and overall leadership for the initiative.</a:t>
            </a:r>
            <a:endParaRPr lang="en-US" b="1" dirty="0"/>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60" y="2579324"/>
            <a:ext cx="10210404" cy="781184"/>
          </a:xfrm>
        </p:spPr>
        <p:txBody>
          <a:bodyPr/>
          <a:lstStyle/>
          <a:p>
            <a:r>
              <a:rPr lang="en-US" b="1" dirty="0"/>
              <a:t>Success owners: </a:t>
            </a:r>
            <a:r>
              <a:rPr lang="en-US" dirty="0"/>
              <a:t>Ensure business goals are realized by helping people use and get value from the new technology.</a:t>
            </a:r>
            <a:endParaRPr lang="en-US" b="1" dirty="0"/>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a:xfrm>
            <a:off x="1389460" y="3625486"/>
            <a:ext cx="10210404" cy="781184"/>
          </a:xfrm>
        </p:spPr>
        <p:txBody>
          <a:bodyPr/>
          <a:lstStyle/>
          <a:p>
            <a:r>
              <a:rPr lang="en-US" b="1" dirty="0"/>
              <a:t>User enablement leaders: </a:t>
            </a:r>
            <a:r>
              <a:rPr lang="en-US" dirty="0"/>
              <a:t>Accountable for user satisfaction and adoption of new capabilities.</a:t>
            </a:r>
            <a:endParaRPr lang="en-US" b="1" dirty="0"/>
          </a:p>
        </p:txBody>
      </p:sp>
      <p:sp>
        <p:nvSpPr>
          <p:cNvPr id="6" name="Text Placeholder 5">
            <a:extLst>
              <a:ext uri="{FF2B5EF4-FFF2-40B4-BE49-F238E27FC236}">
                <a16:creationId xmlns:a16="http://schemas.microsoft.com/office/drawing/2014/main" id="{5DAC61BF-BDA3-7C69-402B-FA98459F2BEF}"/>
              </a:ext>
            </a:extLst>
          </p:cNvPr>
          <p:cNvSpPr>
            <a:spLocks noGrp="1"/>
          </p:cNvSpPr>
          <p:nvPr>
            <p:ph type="body" sz="quarter" idx="19"/>
          </p:nvPr>
        </p:nvSpPr>
        <p:spPr>
          <a:xfrm>
            <a:off x="1389460" y="4671648"/>
            <a:ext cx="10210404" cy="781184"/>
          </a:xfrm>
        </p:spPr>
        <p:txBody>
          <a:bodyPr/>
          <a:lstStyle/>
          <a:p>
            <a:r>
              <a:rPr lang="en-US" b="1" dirty="0"/>
              <a:t>Business representation: </a:t>
            </a:r>
            <a:r>
              <a:rPr lang="en-US" dirty="0"/>
              <a:t>Leaders and users who provide insight on target scenarios and day-to-day operations.</a:t>
            </a:r>
            <a:endParaRPr lang="en-US" b="1" dirty="0"/>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60086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64942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9558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 name="Group 18">
            <a:extLst>
              <a:ext uri="{FF2B5EF4-FFF2-40B4-BE49-F238E27FC236}">
                <a16:creationId xmlns:a16="http://schemas.microsoft.com/office/drawing/2014/main" id="{A49E6B0E-9845-1357-D17B-729927546C4D}"/>
              </a:ext>
              <a:ext uri="{C183D7F6-B498-43B3-948B-1728B52AA6E4}">
                <adec:decorative xmlns:adec="http://schemas.microsoft.com/office/drawing/2017/decorative" val="1"/>
              </a:ext>
            </a:extLst>
          </p:cNvPr>
          <p:cNvGrpSpPr/>
          <p:nvPr/>
        </p:nvGrpSpPr>
        <p:grpSpPr>
          <a:xfrm>
            <a:off x="583096" y="4741649"/>
            <a:ext cx="640080" cy="640080"/>
            <a:chOff x="583096" y="4661439"/>
            <a:chExt cx="640080" cy="640080"/>
          </a:xfrm>
        </p:grpSpPr>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3" title="Icon of a cloud">
              <a:extLst>
                <a:ext uri="{FF2B5EF4-FFF2-40B4-BE49-F238E27FC236}">
                  <a16:creationId xmlns:a16="http://schemas.microsoft.com/office/drawing/2014/main" id="{F372DBCB-00F7-CC48-4E7B-99619EF227A3}"/>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mc:AlternateContent xmlns:mc="http://schemas.openxmlformats.org/markup-compatibility/2006" xmlns:p14="http://schemas.microsoft.com/office/powerpoint/2010/main">
        <mc:Choice Requires="p14">
          <p:contentPart p14:bwMode="auto" r:id="rId3">
            <p14:nvContentPartPr>
              <p14:cNvPr id="16" name="Freihand 15">
                <a:extLst>
                  <a:ext uri="{FF2B5EF4-FFF2-40B4-BE49-F238E27FC236}">
                    <a16:creationId xmlns:a16="http://schemas.microsoft.com/office/drawing/2014/main" id="{4F698930-47A5-F953-9E15-945EB2A81A5C}"/>
                  </a:ext>
                </a:extLst>
              </p14:cNvPr>
              <p14:cNvContentPartPr/>
              <p14:nvPr/>
            </p14:nvContentPartPr>
            <p14:xfrm>
              <a:off x="1429920" y="2084040"/>
              <a:ext cx="1004760" cy="37440"/>
            </p14:xfrm>
          </p:contentPart>
        </mc:Choice>
        <mc:Fallback xmlns="">
          <p:pic>
            <p:nvPicPr>
              <p:cNvPr id="16" name="Freihand 15">
                <a:extLst>
                  <a:ext uri="{FF2B5EF4-FFF2-40B4-BE49-F238E27FC236}">
                    <a16:creationId xmlns:a16="http://schemas.microsoft.com/office/drawing/2014/main" id="{4F698930-47A5-F953-9E15-945EB2A81A5C}"/>
                  </a:ext>
                </a:extLst>
              </p:cNvPr>
              <p:cNvPicPr/>
              <p:nvPr/>
            </p:nvPicPr>
            <p:blipFill>
              <a:blip r:embed="rId4"/>
              <a:stretch>
                <a:fillRect/>
              </a:stretch>
            </p:blipFill>
            <p:spPr>
              <a:xfrm>
                <a:off x="1420560" y="2074680"/>
                <a:ext cx="1023480" cy="56160"/>
              </a:xfrm>
              <a:prstGeom prst="rect">
                <a:avLst/>
              </a:prstGeom>
            </p:spPr>
          </p:pic>
        </mc:Fallback>
      </mc:AlternateContent>
    </p:spTree>
    <p:extLst>
      <p:ext uri="{BB962C8B-B14F-4D97-AF65-F5344CB8AC3E}">
        <p14:creationId xmlns:p14="http://schemas.microsoft.com/office/powerpoint/2010/main" val="38228292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8193024" cy="307777"/>
          </a:xfrm>
        </p:spPr>
        <p:txBody>
          <a:bodyPr/>
          <a:lstStyle/>
          <a:p>
            <a:r>
              <a:rPr lang="en-US" dirty="0"/>
              <a:t>Assemble your team (2/2)</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59" y="1456896"/>
            <a:ext cx="10383899" cy="777240"/>
          </a:xfrm>
        </p:spPr>
        <p:txBody>
          <a:bodyPr/>
          <a:lstStyle/>
          <a:p>
            <a:r>
              <a:rPr lang="en-US" b="1" dirty="0"/>
              <a:t>IT professionals: </a:t>
            </a:r>
            <a:r>
              <a:rPr lang="en-US" dirty="0"/>
              <a:t>Accountable for the technical implementation and management of the new service. Includes help desk and internal support leaders.</a:t>
            </a:r>
            <a:endParaRPr lang="en-US" b="1" dirty="0"/>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59" y="2499114"/>
            <a:ext cx="10383899" cy="781184"/>
          </a:xfrm>
        </p:spPr>
        <p:txBody>
          <a:bodyPr/>
          <a:lstStyle/>
          <a:p>
            <a:r>
              <a:rPr lang="en-US" b="1" dirty="0"/>
              <a:t>Early adopters:</a:t>
            </a:r>
            <a:r>
              <a:rPr lang="en-US" dirty="0"/>
              <a:t> Provide valuable insights and inform the organization-wide launch.</a:t>
            </a:r>
            <a:endParaRPr lang="en-US" b="1" dirty="0"/>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a:xfrm>
            <a:off x="1389459" y="3545276"/>
            <a:ext cx="10383899" cy="781184"/>
          </a:xfrm>
        </p:spPr>
        <p:txBody>
          <a:bodyPr/>
          <a:lstStyle/>
          <a:p>
            <a:r>
              <a:rPr lang="en-US" b="1" dirty="0"/>
              <a:t>Champions: </a:t>
            </a:r>
            <a:r>
              <a:rPr lang="en-US" dirty="0"/>
              <a:t>Provide peer-to-peer end user training and support before, during, and after service deployment.</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52065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56921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1537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mc:AlternateContent xmlns:mc="http://schemas.openxmlformats.org/markup-compatibility/2006" xmlns:p14="http://schemas.microsoft.com/office/powerpoint/2010/main">
        <mc:Choice Requires="p14">
          <p:contentPart p14:bwMode="auto" r:id="rId3">
            <p14:nvContentPartPr>
              <p14:cNvPr id="6" name="Freihand 5">
                <a:extLst>
                  <a:ext uri="{FF2B5EF4-FFF2-40B4-BE49-F238E27FC236}">
                    <a16:creationId xmlns:a16="http://schemas.microsoft.com/office/drawing/2014/main" id="{58DF8C76-3BBA-F701-7E86-1B19A0BFE808}"/>
                  </a:ext>
                </a:extLst>
              </p14:cNvPr>
              <p14:cNvContentPartPr/>
              <p14:nvPr/>
            </p14:nvContentPartPr>
            <p14:xfrm>
              <a:off x="2210760" y="3127680"/>
              <a:ext cx="208080" cy="587160"/>
            </p14:xfrm>
          </p:contentPart>
        </mc:Choice>
        <mc:Fallback xmlns="">
          <p:pic>
            <p:nvPicPr>
              <p:cNvPr id="6" name="Freihand 5">
                <a:extLst>
                  <a:ext uri="{FF2B5EF4-FFF2-40B4-BE49-F238E27FC236}">
                    <a16:creationId xmlns:a16="http://schemas.microsoft.com/office/drawing/2014/main" id="{58DF8C76-3BBA-F701-7E86-1B19A0BFE808}"/>
                  </a:ext>
                </a:extLst>
              </p:cNvPr>
              <p:cNvPicPr/>
              <p:nvPr/>
            </p:nvPicPr>
            <p:blipFill>
              <a:blip r:embed="rId4"/>
              <a:stretch>
                <a:fillRect/>
              </a:stretch>
            </p:blipFill>
            <p:spPr>
              <a:xfrm>
                <a:off x="2201400" y="3118320"/>
                <a:ext cx="226800" cy="605880"/>
              </a:xfrm>
              <a:prstGeom prst="rect">
                <a:avLst/>
              </a:prstGeom>
            </p:spPr>
          </p:pic>
        </mc:Fallback>
      </mc:AlternateContent>
    </p:spTree>
    <p:extLst>
      <p:ext uri="{BB962C8B-B14F-4D97-AF65-F5344CB8AC3E}">
        <p14:creationId xmlns:p14="http://schemas.microsoft.com/office/powerpoint/2010/main" val="39598043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1537951"/>
            <a:ext cx="6345239" cy="2462213"/>
          </a:xfrm>
        </p:spPr>
        <p:txBody>
          <a:bodyPr/>
          <a:lstStyle/>
          <a:p>
            <a:r>
              <a:rPr lang="en-US" altLang="zh-CN" dirty="0">
                <a:latin typeface="+mj-lt"/>
              </a:rPr>
              <a:t>Module 1: </a:t>
            </a:r>
            <a:r>
              <a:rPr lang="en-US" dirty="0"/>
              <a:t>Explore user enablement strategies for adopting Copilot for Microsoft 365</a:t>
            </a:r>
          </a:p>
        </p:txBody>
      </p:sp>
      <p:sp>
        <p:nvSpPr>
          <p:cNvPr id="11" name="Footer Placeholder 10">
            <a:extLst>
              <a:ext uri="{FF2B5EF4-FFF2-40B4-BE49-F238E27FC236}">
                <a16:creationId xmlns:a16="http://schemas.microsoft.com/office/drawing/2014/main" id="{B4F19A99-D578-971D-9CC6-20AE640E031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mc:AlternateContent xmlns:mc="http://schemas.openxmlformats.org/markup-compatibility/2006" xmlns:p14="http://schemas.microsoft.com/office/powerpoint/2010/main">
        <mc:Choice Requires="p14">
          <p:contentPart p14:bwMode="auto" r:id="rId3">
            <p14:nvContentPartPr>
              <p14:cNvPr id="2" name="Freihand 1">
                <a:extLst>
                  <a:ext uri="{FF2B5EF4-FFF2-40B4-BE49-F238E27FC236}">
                    <a16:creationId xmlns:a16="http://schemas.microsoft.com/office/drawing/2014/main" id="{92984F86-D042-0E57-A66D-313767CE91D0}"/>
                  </a:ext>
                </a:extLst>
              </p14:cNvPr>
              <p14:cNvContentPartPr/>
              <p14:nvPr/>
            </p14:nvContentPartPr>
            <p14:xfrm>
              <a:off x="3235320" y="2725560"/>
              <a:ext cx="2277000" cy="112680"/>
            </p14:xfrm>
          </p:contentPart>
        </mc:Choice>
        <mc:Fallback xmlns="">
          <p:pic>
            <p:nvPicPr>
              <p:cNvPr id="2" name="Freihand 1">
                <a:extLst>
                  <a:ext uri="{FF2B5EF4-FFF2-40B4-BE49-F238E27FC236}">
                    <a16:creationId xmlns:a16="http://schemas.microsoft.com/office/drawing/2014/main" id="{92984F86-D042-0E57-A66D-313767CE91D0}"/>
                  </a:ext>
                </a:extLst>
              </p:cNvPr>
              <p:cNvPicPr/>
              <p:nvPr/>
            </p:nvPicPr>
            <p:blipFill>
              <a:blip r:embed="rId4"/>
              <a:stretch>
                <a:fillRect/>
              </a:stretch>
            </p:blipFill>
            <p:spPr>
              <a:xfrm>
                <a:off x="3225960" y="2716200"/>
                <a:ext cx="2295720" cy="131400"/>
              </a:xfrm>
              <a:prstGeom prst="rect">
                <a:avLst/>
              </a:prstGeom>
            </p:spPr>
          </p:pic>
        </mc:Fallback>
      </mc:AlternateContent>
    </p:spTree>
    <p:extLst>
      <p:ext uri="{BB962C8B-B14F-4D97-AF65-F5344CB8AC3E}">
        <p14:creationId xmlns:p14="http://schemas.microsoft.com/office/powerpoint/2010/main" val="778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D0AC7-125F-B49E-6A85-3E0A81EA0DDA}"/>
              </a:ext>
            </a:extLst>
          </p:cNvPr>
          <p:cNvSpPr>
            <a:spLocks noGrp="1"/>
          </p:cNvSpPr>
          <p:nvPr>
            <p:ph type="title"/>
          </p:nvPr>
        </p:nvSpPr>
        <p:spPr/>
        <p:txBody>
          <a:bodyPr/>
          <a:lstStyle/>
          <a:p>
            <a:r>
              <a:rPr lang="en-US" dirty="0"/>
              <a:t>Identify your team members</a:t>
            </a:r>
          </a:p>
        </p:txBody>
      </p:sp>
      <p:sp>
        <p:nvSpPr>
          <p:cNvPr id="5" name="Footer Placeholder 4">
            <a:extLst>
              <a:ext uri="{FF2B5EF4-FFF2-40B4-BE49-F238E27FC236}">
                <a16:creationId xmlns:a16="http://schemas.microsoft.com/office/drawing/2014/main" id="{1BD4BC73-AE7F-8530-9C3E-BD0E7A0466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graphicFrame>
        <p:nvGraphicFramePr>
          <p:cNvPr id="8" name="Table 7">
            <a:extLst>
              <a:ext uri="{FF2B5EF4-FFF2-40B4-BE49-F238E27FC236}">
                <a16:creationId xmlns:a16="http://schemas.microsoft.com/office/drawing/2014/main" id="{E4F62319-8E12-DCB6-8D04-F286D67CE1A8}"/>
              </a:ext>
            </a:extLst>
          </p:cNvPr>
          <p:cNvGraphicFramePr>
            <a:graphicFrameLocks noGrp="1"/>
          </p:cNvGraphicFramePr>
          <p:nvPr>
            <p:extLst>
              <p:ext uri="{D42A27DB-BD31-4B8C-83A1-F6EECF244321}">
                <p14:modId xmlns:p14="http://schemas.microsoft.com/office/powerpoint/2010/main" val="834239437"/>
              </p:ext>
            </p:extLst>
          </p:nvPr>
        </p:nvGraphicFramePr>
        <p:xfrm>
          <a:off x="579437" y="1161871"/>
          <a:ext cx="10085019" cy="4622692"/>
        </p:xfrm>
        <a:graphic>
          <a:graphicData uri="http://schemas.openxmlformats.org/drawingml/2006/table">
            <a:tbl>
              <a:tblPr firstRow="1"/>
              <a:tblGrid>
                <a:gridCol w="1728416">
                  <a:extLst>
                    <a:ext uri="{9D8B030D-6E8A-4147-A177-3AD203B41FA5}">
                      <a16:colId xmlns:a16="http://schemas.microsoft.com/office/drawing/2014/main" val="3700123408"/>
                    </a:ext>
                  </a:extLst>
                </a:gridCol>
                <a:gridCol w="4168737">
                  <a:extLst>
                    <a:ext uri="{9D8B030D-6E8A-4147-A177-3AD203B41FA5}">
                      <a16:colId xmlns:a16="http://schemas.microsoft.com/office/drawing/2014/main" val="25433197"/>
                    </a:ext>
                  </a:extLst>
                </a:gridCol>
                <a:gridCol w="1170949">
                  <a:extLst>
                    <a:ext uri="{9D8B030D-6E8A-4147-A177-3AD203B41FA5}">
                      <a16:colId xmlns:a16="http://schemas.microsoft.com/office/drawing/2014/main" val="87115609"/>
                    </a:ext>
                  </a:extLst>
                </a:gridCol>
                <a:gridCol w="3016917">
                  <a:extLst>
                    <a:ext uri="{9D8B030D-6E8A-4147-A177-3AD203B41FA5}">
                      <a16:colId xmlns:a16="http://schemas.microsoft.com/office/drawing/2014/main" val="3317938844"/>
                    </a:ext>
                  </a:extLst>
                </a:gridCol>
              </a:tblGrid>
              <a:tr h="265397">
                <a:tc>
                  <a:txBody>
                    <a:bodyPr/>
                    <a:lstStyle/>
                    <a:p>
                      <a:pPr algn="l" fontAlgn="base"/>
                      <a:r>
                        <a:rPr lang="en-US" sz="1400" b="1" i="0">
                          <a:solidFill>
                            <a:srgbClr val="8661C5"/>
                          </a:solidFill>
                          <a:effectLst/>
                          <a:latin typeface="Segoe UI Semibold" panose="020B0702040204020203" pitchFamily="34" charset="0"/>
                        </a:rPr>
                        <a:t>Key roles</a:t>
                      </a:r>
                      <a:r>
                        <a:rPr lang="en-US" sz="1400" b="0" i="0">
                          <a:solidFill>
                            <a:srgbClr val="000000"/>
                          </a:solidFill>
                          <a:effectLst/>
                          <a:latin typeface="Segoe UI Semibold" panose="020B0702040204020203" pitchFamily="34" charset="0"/>
                        </a:rPr>
                        <a:t>​</a:t>
                      </a:r>
                      <a:endParaRPr lang="en-US" sz="1400" b="0" i="0">
                        <a:solidFill>
                          <a:srgbClr val="000000"/>
                        </a:solidFill>
                        <a:effectLst/>
                      </a:endParaRPr>
                    </a:p>
                  </a:txBody>
                  <a:tcPr marL="7247" marR="7247" marT="3623" marB="3623" anchor="ctr">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63668"/>
                      </a:solidFill>
                      <a:prstDash val="solid"/>
                      <a:round/>
                      <a:headEnd type="none" w="med" len="med"/>
                      <a:tailEnd type="none" w="med" len="med"/>
                    </a:lnT>
                    <a:lnB w="3413" cap="flat" cmpd="sng" algn="ctr">
                      <a:solidFill>
                        <a:srgbClr val="808080"/>
                      </a:solidFill>
                      <a:prstDash val="solid"/>
                      <a:round/>
                      <a:headEnd type="none" w="med" len="med"/>
                      <a:tailEnd type="none" w="med" len="med"/>
                    </a:lnB>
                    <a:noFill/>
                  </a:tcPr>
                </a:tc>
                <a:tc>
                  <a:txBody>
                    <a:bodyPr/>
                    <a:lstStyle/>
                    <a:p>
                      <a:pPr algn="l" fontAlgn="base"/>
                      <a:r>
                        <a:rPr lang="en-US" sz="1400" b="1" i="0">
                          <a:solidFill>
                            <a:srgbClr val="8661C5"/>
                          </a:solidFill>
                          <a:effectLst/>
                          <a:latin typeface="Segoe UI Semibold" panose="020B0702040204020203" pitchFamily="34" charset="0"/>
                        </a:rPr>
                        <a:t>Responsibilities</a:t>
                      </a:r>
                      <a:r>
                        <a:rPr lang="en-US" sz="1400" b="0" i="0">
                          <a:solidFill>
                            <a:srgbClr val="000000"/>
                          </a:solidFill>
                          <a:effectLst/>
                          <a:latin typeface="Segoe UI Semibold" panose="020B0702040204020203" pitchFamily="34" charset="0"/>
                        </a:rPr>
                        <a:t>​</a:t>
                      </a:r>
                      <a:endParaRPr lang="en-US" sz="1400" b="0" i="0">
                        <a:solidFill>
                          <a:srgbClr val="000000"/>
                        </a:solidFill>
                        <a:effectLst/>
                      </a:endParaRPr>
                    </a:p>
                  </a:txBody>
                  <a:tcPr marL="7247" marR="7247" marT="3623" marB="36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63668"/>
                      </a:solidFill>
                      <a:prstDash val="solid"/>
                      <a:round/>
                      <a:headEnd type="none" w="med" len="med"/>
                      <a:tailEnd type="none" w="med" len="med"/>
                    </a:lnT>
                    <a:lnB w="3413" cap="flat" cmpd="sng" algn="ctr">
                      <a:solidFill>
                        <a:srgbClr val="808080"/>
                      </a:solidFill>
                      <a:prstDash val="solid"/>
                      <a:round/>
                      <a:headEnd type="none" w="med" len="med"/>
                      <a:tailEnd type="none" w="med" len="med"/>
                    </a:lnB>
                    <a:noFill/>
                  </a:tcPr>
                </a:tc>
                <a:tc>
                  <a:txBody>
                    <a:bodyPr/>
                    <a:lstStyle/>
                    <a:p>
                      <a:pPr algn="l" fontAlgn="base"/>
                      <a:r>
                        <a:rPr lang="en-US" sz="1400" b="1" i="0">
                          <a:solidFill>
                            <a:srgbClr val="8661C5"/>
                          </a:solidFill>
                          <a:effectLst/>
                          <a:latin typeface="Segoe UI Semibold" panose="020B0702040204020203" pitchFamily="34" charset="0"/>
                        </a:rPr>
                        <a:t>Department</a:t>
                      </a:r>
                      <a:r>
                        <a:rPr lang="en-US" sz="1400" b="0" i="0">
                          <a:solidFill>
                            <a:srgbClr val="000000"/>
                          </a:solidFill>
                          <a:effectLst/>
                          <a:latin typeface="Segoe UI Semibold" panose="020B0702040204020203" pitchFamily="34" charset="0"/>
                        </a:rPr>
                        <a:t>​</a:t>
                      </a:r>
                      <a:endParaRPr lang="en-US" sz="1400" b="0" i="0">
                        <a:solidFill>
                          <a:srgbClr val="000000"/>
                        </a:solidFill>
                        <a:effectLst/>
                      </a:endParaRPr>
                    </a:p>
                  </a:txBody>
                  <a:tcPr marL="7247" marR="7247" marT="3623" marB="36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63668"/>
                      </a:solidFill>
                      <a:prstDash val="solid"/>
                      <a:round/>
                      <a:headEnd type="none" w="med" len="med"/>
                      <a:tailEnd type="none" w="med" len="med"/>
                    </a:lnT>
                    <a:lnB w="3413" cap="flat" cmpd="sng" algn="ctr">
                      <a:solidFill>
                        <a:srgbClr val="808080"/>
                      </a:solidFill>
                      <a:prstDash val="solid"/>
                      <a:round/>
                      <a:headEnd type="none" w="med" len="med"/>
                      <a:tailEnd type="none" w="med" len="med"/>
                    </a:lnB>
                    <a:noFill/>
                  </a:tcPr>
                </a:tc>
                <a:tc>
                  <a:txBody>
                    <a:bodyPr/>
                    <a:lstStyle/>
                    <a:p>
                      <a:pPr algn="l" fontAlgn="base"/>
                      <a:r>
                        <a:rPr lang="en-US" sz="1400" b="1" i="0">
                          <a:solidFill>
                            <a:srgbClr val="8661C5"/>
                          </a:solidFill>
                          <a:effectLst/>
                          <a:latin typeface="Segoe UI Semibold" panose="020B0702040204020203" pitchFamily="34" charset="0"/>
                        </a:rPr>
                        <a:t>Team member identified for role</a:t>
                      </a:r>
                      <a:r>
                        <a:rPr lang="en-US" sz="1400" b="0" i="0">
                          <a:solidFill>
                            <a:srgbClr val="000000"/>
                          </a:solidFill>
                          <a:effectLst/>
                          <a:latin typeface="Segoe UI Semibold" panose="020B0702040204020203" pitchFamily="34" charset="0"/>
                        </a:rPr>
                        <a:t>​</a:t>
                      </a:r>
                      <a:endParaRPr lang="en-US" sz="1400" b="0" i="0">
                        <a:solidFill>
                          <a:srgbClr val="000000"/>
                        </a:solidFill>
                        <a:effectLst/>
                      </a:endParaRPr>
                    </a:p>
                  </a:txBody>
                  <a:tcPr marL="7247" marR="7247" marT="3623" marB="3623" anchor="ctr">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12700" cap="flat" cmpd="sng" algn="ctr">
                      <a:solidFill>
                        <a:srgbClr val="463668"/>
                      </a:solidFill>
                      <a:prstDash val="solid"/>
                      <a:round/>
                      <a:headEnd type="none" w="med" len="med"/>
                      <a:tailEnd type="none" w="med" len="med"/>
                    </a:lnT>
                    <a:lnB w="3413"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16339512"/>
                  </a:ext>
                </a:extLst>
              </a:tr>
              <a:tr h="1269707">
                <a:tc>
                  <a:txBody>
                    <a:bodyPr/>
                    <a:lstStyle/>
                    <a:p>
                      <a:pPr algn="l" fontAlgn="base"/>
                      <a:r>
                        <a:rPr lang="en-US" sz="1400" b="0" i="0">
                          <a:solidFill>
                            <a:srgbClr val="000000"/>
                          </a:solidFill>
                          <a:effectLst/>
                          <a:latin typeface="+mj-lt"/>
                        </a:rPr>
                        <a:t>Executive Sponsor​</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413"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base"/>
                      <a:r>
                        <a:rPr lang="en-US" sz="1400" b="0" i="1">
                          <a:solidFill>
                            <a:srgbClr val="808080"/>
                          </a:solidFill>
                          <a:effectLst/>
                          <a:latin typeface="Segoe UI" panose="020B0502040204020203" pitchFamily="34" charset="0"/>
                        </a:rPr>
                        <a:t>Send Microsoft Launch announcement. Help identify and prioritize top HR needs. </a:t>
                      </a:r>
                    </a:p>
                    <a:p>
                      <a:pPr algn="l" fontAlgn="base"/>
                      <a:r>
                        <a:rPr lang="en-US" sz="1400" b="0" i="1">
                          <a:solidFill>
                            <a:srgbClr val="808080"/>
                          </a:solidFill>
                          <a:effectLst/>
                          <a:latin typeface="Segoe UI" panose="020B0502040204020203" pitchFamily="34" charset="0"/>
                        </a:rPr>
                        <a:t>Connect monthly with HR and IT leaders across the organization.</a:t>
                      </a:r>
                      <a:r>
                        <a:rPr lang="en-US" sz="1400" b="0" i="0">
                          <a:solidFill>
                            <a:srgbClr val="000000"/>
                          </a:solidFill>
                          <a:effectLst/>
                          <a:latin typeface="Segoe UI" panose="020B0502040204020203" pitchFamily="34" charset="0"/>
                        </a:rPr>
                        <a:t>​</a:t>
                      </a:r>
                      <a:endParaRPr lang="en-US" sz="1400" b="0" i="0">
                        <a:solidFill>
                          <a:srgbClr val="000000"/>
                        </a:solidFill>
                        <a:effectLst/>
                      </a:endParaRPr>
                    </a:p>
                    <a:p>
                      <a:pPr algn="l" fontAlgn="base"/>
                      <a:r>
                        <a:rPr lang="en-US" sz="1400" b="0" i="1">
                          <a:solidFill>
                            <a:srgbClr val="808080"/>
                          </a:solidFill>
                          <a:effectLst/>
                          <a:latin typeface="Segoe UI" panose="020B0502040204020203" pitchFamily="34" charset="0"/>
                        </a:rPr>
                        <a:t>Actively participate in and use the Microsoft 365 capabilities to help drive and reinforce adoption</a:t>
                      </a:r>
                      <a:r>
                        <a:rPr lang="en-US" sz="1400" b="0" i="0">
                          <a:solidFill>
                            <a:srgbClr val="000000"/>
                          </a:solidFill>
                          <a:effectLst/>
                          <a:latin typeface="Segoe UI" panose="020B0502040204020203" pitchFamily="34" charset="0"/>
                        </a:rPr>
                        <a:t>​</a:t>
                      </a:r>
                      <a:endParaRPr lang="en-US" sz="1400" b="0" i="0">
                        <a:solidFill>
                          <a:srgbClr val="000000"/>
                        </a:solidFill>
                        <a:effectLst/>
                      </a:endParaRP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413"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base"/>
                      <a:r>
                        <a:rPr lang="en-US" sz="1400" b="0" i="1">
                          <a:solidFill>
                            <a:srgbClr val="808080"/>
                          </a:solidFill>
                          <a:effectLst/>
                          <a:latin typeface="Segoe UI" panose="020B0502040204020203" pitchFamily="34" charset="0"/>
                        </a:rPr>
                        <a:t>VP, HR</a:t>
                      </a:r>
                      <a:r>
                        <a:rPr lang="en-US" sz="1400" b="0" i="0">
                          <a:solidFill>
                            <a:srgbClr val="000000"/>
                          </a:solidFill>
                          <a:effectLst/>
                          <a:latin typeface="Segoe UI" panose="020B0502040204020203" pitchFamily="34" charset="0"/>
                        </a:rPr>
                        <a:t>​</a:t>
                      </a:r>
                      <a:endParaRPr lang="en-US" sz="1400" b="0" i="0">
                        <a:solidFill>
                          <a:srgbClr val="000000"/>
                        </a:solidFill>
                        <a:effectLst/>
                      </a:endParaRP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413"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base"/>
                      <a:r>
                        <a:rPr lang="en-US" sz="1400" b="0" i="1">
                          <a:solidFill>
                            <a:srgbClr val="808080"/>
                          </a:solidFill>
                          <a:effectLst/>
                          <a:latin typeface="Segoe UI" panose="020B0502040204020203" pitchFamily="34" charset="0"/>
                        </a:rPr>
                        <a:t>Jane Doe</a:t>
                      </a:r>
                      <a:r>
                        <a:rPr lang="en-US" sz="1400" b="0" i="0">
                          <a:solidFill>
                            <a:srgbClr val="000000"/>
                          </a:solidFill>
                          <a:effectLst/>
                          <a:latin typeface="Segoe UI" panose="020B0502040204020203" pitchFamily="34" charset="0"/>
                        </a:rPr>
                        <a:t>​</a:t>
                      </a:r>
                      <a:endParaRPr lang="en-US" sz="1400" b="0" i="0">
                        <a:solidFill>
                          <a:srgbClr val="000000"/>
                        </a:solidFill>
                        <a:effectLst/>
                      </a:endParaRP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413"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76352936"/>
                  </a:ext>
                </a:extLst>
              </a:tr>
              <a:tr h="265397">
                <a:tc>
                  <a:txBody>
                    <a:bodyPr/>
                    <a:lstStyle/>
                    <a:p>
                      <a:pPr algn="l" fontAlgn="base"/>
                      <a:r>
                        <a:rPr lang="en-US" sz="1400" b="0" i="0">
                          <a:solidFill>
                            <a:srgbClr val="000000"/>
                          </a:solidFill>
                          <a:effectLst/>
                          <a:latin typeface="+mj-lt"/>
                        </a:rPr>
                        <a:t>Success Owner​</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315146608"/>
                  </a:ext>
                </a:extLst>
              </a:tr>
              <a:tr h="324696">
                <a:tc>
                  <a:txBody>
                    <a:bodyPr/>
                    <a:lstStyle/>
                    <a:p>
                      <a:pPr algn="l" fontAlgn="base"/>
                      <a:r>
                        <a:rPr lang="en-US" sz="1400" b="0" i="0">
                          <a:solidFill>
                            <a:srgbClr val="000000"/>
                          </a:solidFill>
                          <a:effectLst/>
                          <a:latin typeface="+mj-lt"/>
                        </a:rPr>
                        <a:t>Program Manager​</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36154997"/>
                  </a:ext>
                </a:extLst>
              </a:tr>
              <a:tr h="217573">
                <a:tc>
                  <a:txBody>
                    <a:bodyPr/>
                    <a:lstStyle/>
                    <a:p>
                      <a:pPr algn="l" fontAlgn="base"/>
                      <a:r>
                        <a:rPr lang="en-US" sz="1400" b="0" i="0">
                          <a:solidFill>
                            <a:srgbClr val="000000"/>
                          </a:solidFill>
                          <a:effectLst/>
                          <a:latin typeface="+mj-lt"/>
                        </a:rPr>
                        <a:t>Champions​</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520194688"/>
                  </a:ext>
                </a:extLst>
              </a:tr>
              <a:tr h="324696">
                <a:tc>
                  <a:txBody>
                    <a:bodyPr/>
                    <a:lstStyle/>
                    <a:p>
                      <a:pPr algn="l" fontAlgn="base"/>
                      <a:r>
                        <a:rPr lang="en-US" sz="1400" b="0" i="0">
                          <a:solidFill>
                            <a:srgbClr val="000000"/>
                          </a:solidFill>
                          <a:effectLst/>
                          <a:latin typeface="+mj-lt"/>
                        </a:rPr>
                        <a:t>Training Lead​</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714768690"/>
                  </a:ext>
                </a:extLst>
              </a:tr>
              <a:tr h="621198">
                <a:tc>
                  <a:txBody>
                    <a:bodyPr/>
                    <a:lstStyle/>
                    <a:p>
                      <a:pPr algn="l" fontAlgn="base"/>
                      <a:r>
                        <a:rPr lang="en-US" sz="1400" b="0" i="0">
                          <a:solidFill>
                            <a:srgbClr val="000000"/>
                          </a:solidFill>
                          <a:effectLst/>
                          <a:latin typeface="+mj-lt"/>
                        </a:rPr>
                        <a:t>Department Leads (Stakeholders)​</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225373893"/>
                  </a:ext>
                </a:extLst>
              </a:tr>
              <a:tr h="265397">
                <a:tc>
                  <a:txBody>
                    <a:bodyPr/>
                    <a:lstStyle/>
                    <a:p>
                      <a:pPr algn="l" fontAlgn="base"/>
                      <a:r>
                        <a:rPr lang="en-US" sz="1400" b="0" i="0">
                          <a:solidFill>
                            <a:srgbClr val="000000"/>
                          </a:solidFill>
                          <a:effectLst/>
                          <a:latin typeface="+mj-lt"/>
                        </a:rPr>
                        <a:t>IT Specialists​</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887928723"/>
                  </a:ext>
                </a:extLst>
              </a:tr>
              <a:tr h="443297">
                <a:tc>
                  <a:txBody>
                    <a:bodyPr/>
                    <a:lstStyle/>
                    <a:p>
                      <a:pPr algn="l" fontAlgn="base"/>
                      <a:r>
                        <a:rPr lang="en-US" sz="1400" b="0" i="0">
                          <a:solidFill>
                            <a:srgbClr val="000000"/>
                          </a:solidFill>
                          <a:effectLst/>
                          <a:latin typeface="+mj-lt"/>
                        </a:rPr>
                        <a:t>Communication Lead​</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616954414"/>
                  </a:ext>
                </a:extLst>
              </a:tr>
              <a:tr h="217573">
                <a:tc>
                  <a:txBody>
                    <a:bodyPr/>
                    <a:lstStyle/>
                    <a:p>
                      <a:pPr algn="l" fontAlgn="base"/>
                      <a:r>
                        <a:rPr lang="en-US" sz="1400" b="0" i="0">
                          <a:solidFill>
                            <a:srgbClr val="000000"/>
                          </a:solidFill>
                          <a:effectLst/>
                          <a:latin typeface="+mj-lt"/>
                        </a:rPr>
                        <a:t>HR Manager​</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213365437"/>
                  </a:ext>
                </a:extLst>
              </a:tr>
              <a:tr h="383996">
                <a:tc>
                  <a:txBody>
                    <a:bodyPr/>
                    <a:lstStyle/>
                    <a:p>
                      <a:pPr algn="l" fontAlgn="base"/>
                      <a:r>
                        <a:rPr lang="en-US" sz="1400" b="0" i="0">
                          <a:solidFill>
                            <a:srgbClr val="000000"/>
                          </a:solidFill>
                          <a:effectLst/>
                          <a:latin typeface="+mj-lt"/>
                        </a:rPr>
                        <a:t>Community Manager​</a:t>
                      </a:r>
                    </a:p>
                  </a:txBody>
                  <a:tcPr marL="7247" marR="7247" marT="3623" marB="3623">
                    <a:lnL w="12700" cap="flat" cmpd="sng" algn="ctr">
                      <a:solidFill>
                        <a:srgbClr val="463668"/>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12700" cap="flat" cmpd="sng" algn="ctr">
                      <a:solidFill>
                        <a:srgbClr val="463668"/>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12700" cap="flat" cmpd="sng" algn="ctr">
                      <a:solidFill>
                        <a:srgbClr val="463668"/>
                      </a:solidFill>
                      <a:prstDash val="solid"/>
                      <a:round/>
                      <a:headEnd type="none" w="med" len="med"/>
                      <a:tailEnd type="none" w="med" len="med"/>
                    </a:lnB>
                    <a:noFill/>
                  </a:tcPr>
                </a:tc>
                <a:tc>
                  <a:txBody>
                    <a:bodyPr/>
                    <a:lstStyle/>
                    <a:p>
                      <a:pPr algn="l" fontAlgn="auto"/>
                      <a:r>
                        <a:rPr lang="en-US" sz="1400" b="0" i="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808080"/>
                      </a:solidFill>
                      <a:prstDash val="solid"/>
                      <a:round/>
                      <a:headEnd type="none" w="med" len="med"/>
                      <a:tailEnd type="none" w="med" len="med"/>
                    </a:lnT>
                    <a:lnB w="12700" cap="flat" cmpd="sng" algn="ctr">
                      <a:solidFill>
                        <a:srgbClr val="463668"/>
                      </a:solidFill>
                      <a:prstDash val="solid"/>
                      <a:round/>
                      <a:headEnd type="none" w="med" len="med"/>
                      <a:tailEnd type="none" w="med" len="med"/>
                    </a:lnB>
                    <a:noFill/>
                  </a:tcPr>
                </a:tc>
                <a:tc>
                  <a:txBody>
                    <a:bodyPr/>
                    <a:lstStyle/>
                    <a:p>
                      <a:pPr algn="l" fontAlgn="auto"/>
                      <a:r>
                        <a:rPr lang="en-US" sz="1400" b="0" i="0" dirty="0">
                          <a:solidFill>
                            <a:srgbClr val="000000"/>
                          </a:solidFill>
                          <a:effectLst/>
                          <a:latin typeface="Segoe UI" panose="020B0502040204020203" pitchFamily="34" charset="0"/>
                        </a:rPr>
                        <a:t>​</a:t>
                      </a:r>
                    </a:p>
                  </a:txBody>
                  <a:tcPr marL="7247" marR="7247" marT="3623" marB="3623">
                    <a:lnL w="12700" cap="flat" cmpd="sng" algn="ctr">
                      <a:noFill/>
                      <a:prstDash val="solid"/>
                      <a:round/>
                      <a:headEnd type="none" w="med" len="med"/>
                      <a:tailEnd type="none" w="med" len="med"/>
                    </a:lnL>
                    <a:lnR w="12700" cap="flat" cmpd="sng" algn="ctr">
                      <a:solidFill>
                        <a:srgbClr val="463668"/>
                      </a:solidFill>
                      <a:prstDash val="solid"/>
                      <a:round/>
                      <a:headEnd type="none" w="med" len="med"/>
                      <a:tailEnd type="none" w="med" len="med"/>
                    </a:lnR>
                    <a:lnT w="3175" cap="flat" cmpd="sng" algn="ctr">
                      <a:solidFill>
                        <a:srgbClr val="808080"/>
                      </a:solidFill>
                      <a:prstDash val="solid"/>
                      <a:round/>
                      <a:headEnd type="none" w="med" len="med"/>
                      <a:tailEnd type="none" w="med" len="med"/>
                    </a:lnT>
                    <a:lnB w="12700" cap="flat" cmpd="sng" algn="ctr">
                      <a:solidFill>
                        <a:srgbClr val="463668"/>
                      </a:solidFill>
                      <a:prstDash val="solid"/>
                      <a:round/>
                      <a:headEnd type="none" w="med" len="med"/>
                      <a:tailEnd type="none" w="med" len="med"/>
                    </a:lnB>
                    <a:noFill/>
                  </a:tcPr>
                </a:tc>
                <a:extLst>
                  <a:ext uri="{0D108BD9-81ED-4DB2-BD59-A6C34878D82A}">
                    <a16:rowId xmlns:a16="http://schemas.microsoft.com/office/drawing/2014/main" val="1171039622"/>
                  </a:ext>
                </a:extLst>
              </a:tr>
            </a:tbl>
          </a:graphicData>
        </a:graphic>
      </p:graphicFrame>
    </p:spTree>
    <p:extLst>
      <p:ext uri="{BB962C8B-B14F-4D97-AF65-F5344CB8AC3E}">
        <p14:creationId xmlns:p14="http://schemas.microsoft.com/office/powerpoint/2010/main" val="3179185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9454-AB3A-E6E3-236E-62F3BBE45442}"/>
              </a:ext>
            </a:extLst>
          </p:cNvPr>
          <p:cNvSpPr>
            <a:spLocks noGrp="1"/>
          </p:cNvSpPr>
          <p:nvPr>
            <p:ph type="title"/>
          </p:nvPr>
        </p:nvSpPr>
        <p:spPr>
          <a:xfrm>
            <a:off x="588262" y="601164"/>
            <a:ext cx="11013474" cy="307777"/>
          </a:xfrm>
        </p:spPr>
        <p:txBody>
          <a:bodyPr/>
          <a:lstStyle/>
          <a:p>
            <a:r>
              <a:rPr lang="en-US" dirty="0"/>
              <a:t>User enablement team model</a:t>
            </a:r>
          </a:p>
        </p:txBody>
      </p:sp>
      <p:sp>
        <p:nvSpPr>
          <p:cNvPr id="3" name="Rounded Rectangle 13">
            <a:extLst>
              <a:ext uri="{FF2B5EF4-FFF2-40B4-BE49-F238E27FC236}">
                <a16:creationId xmlns:a16="http://schemas.microsoft.com/office/drawing/2014/main" id="{35DD7252-2DAC-A4FF-AC22-315026B0BBEE}"/>
              </a:ext>
              <a:ext uri="{C183D7F6-B498-43B3-948B-1728B52AA6E4}">
                <adec:decorative xmlns:adec="http://schemas.microsoft.com/office/drawing/2017/decorative" val="1"/>
              </a:ext>
            </a:extLst>
          </p:cNvPr>
          <p:cNvSpPr>
            <a:spLocks/>
          </p:cNvSpPr>
          <p:nvPr/>
        </p:nvSpPr>
        <p:spPr bwMode="auto">
          <a:xfrm>
            <a:off x="588262" y="1193997"/>
            <a:ext cx="11117948" cy="4962673"/>
          </a:xfrm>
          <a:prstGeom prst="roundRect">
            <a:avLst>
              <a:gd name="adj" fmla="val 290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4" name="Rounded Rectangle 57">
            <a:extLst>
              <a:ext uri="{FF2B5EF4-FFF2-40B4-BE49-F238E27FC236}">
                <a16:creationId xmlns:a16="http://schemas.microsoft.com/office/drawing/2014/main" id="{7E4CB017-B145-B7D1-2FCD-070C0DFA09B1}"/>
              </a:ext>
              <a:ext uri="{C183D7F6-B498-43B3-948B-1728B52AA6E4}">
                <adec:decorative xmlns:adec="http://schemas.microsoft.com/office/drawing/2017/decorative" val="1"/>
              </a:ext>
            </a:extLst>
          </p:cNvPr>
          <p:cNvSpPr>
            <a:spLocks/>
          </p:cNvSpPr>
          <p:nvPr/>
        </p:nvSpPr>
        <p:spPr>
          <a:xfrm>
            <a:off x="4119803" y="1380580"/>
            <a:ext cx="7409033" cy="4589507"/>
          </a:xfrm>
          <a:prstGeom prst="roundRect">
            <a:avLst>
              <a:gd name="adj" fmla="val 3227"/>
            </a:avLst>
          </a:prstGeom>
          <a:solidFill>
            <a:schemeClr val="accent2">
              <a:alpha val="10000"/>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 name="Straight Connector 6">
            <a:extLst>
              <a:ext uri="{FF2B5EF4-FFF2-40B4-BE49-F238E27FC236}">
                <a16:creationId xmlns:a16="http://schemas.microsoft.com/office/drawing/2014/main" id="{57FECF5E-D298-4EBA-AEB6-BB259A6B9148}"/>
              </a:ext>
              <a:ext uri="{C183D7F6-B498-43B3-948B-1728B52AA6E4}">
                <adec:decorative xmlns:adec="http://schemas.microsoft.com/office/drawing/2017/decorative" val="1"/>
              </a:ext>
            </a:extLst>
          </p:cNvPr>
          <p:cNvCxnSpPr>
            <a:cxnSpLocks/>
          </p:cNvCxnSpPr>
          <p:nvPr/>
        </p:nvCxnSpPr>
        <p:spPr>
          <a:xfrm>
            <a:off x="6383135" y="1948275"/>
            <a:ext cx="0" cy="2542628"/>
          </a:xfrm>
          <a:prstGeom prst="line">
            <a:avLst/>
          </a:prstGeom>
          <a:ln w="25400">
            <a:gradFill flip="none" rotWithShape="1">
              <a:gsLst>
                <a:gs pos="0">
                  <a:srgbClr val="C03BC4"/>
                </a:gs>
                <a:gs pos="100000">
                  <a:srgbClr val="8661C5"/>
                </a:gs>
              </a:gsLst>
              <a:lin ang="0" scaled="1"/>
              <a:tileRect/>
            </a:gradFill>
            <a:headEnd type="oval"/>
            <a:tailEnd type="arrow" w="lg" len="s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C8CD0B7-2821-461A-81CF-706397806D4C}"/>
              </a:ext>
              <a:ext uri="{C183D7F6-B498-43B3-948B-1728B52AA6E4}">
                <adec:decorative xmlns:adec="http://schemas.microsoft.com/office/drawing/2017/decorative" val="1"/>
              </a:ext>
            </a:extLst>
          </p:cNvPr>
          <p:cNvCxnSpPr>
            <a:cxnSpLocks/>
          </p:cNvCxnSpPr>
          <p:nvPr/>
        </p:nvCxnSpPr>
        <p:spPr>
          <a:xfrm>
            <a:off x="1824217" y="3075245"/>
            <a:ext cx="3341522" cy="0"/>
          </a:xfrm>
          <a:prstGeom prst="line">
            <a:avLst/>
          </a:prstGeom>
          <a:ln w="25400">
            <a:gradFill flip="none" rotWithShape="1">
              <a:gsLst>
                <a:gs pos="0">
                  <a:srgbClr val="C03BC4"/>
                </a:gs>
                <a:gs pos="100000">
                  <a:srgbClr val="8661C5"/>
                </a:gs>
              </a:gsLst>
              <a:lin ang="0" scaled="1"/>
              <a:tileRect/>
            </a:gradFill>
            <a:headEnd type="oval"/>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00105C-02E2-4FCD-AF28-6B94F83FF705}"/>
              </a:ext>
              <a:ext uri="{C183D7F6-B498-43B3-948B-1728B52AA6E4}">
                <adec:decorative xmlns:adec="http://schemas.microsoft.com/office/drawing/2017/decorative" val="1"/>
              </a:ext>
            </a:extLst>
          </p:cNvPr>
          <p:cNvCxnSpPr>
            <a:cxnSpLocks/>
          </p:cNvCxnSpPr>
          <p:nvPr/>
        </p:nvCxnSpPr>
        <p:spPr>
          <a:xfrm>
            <a:off x="2124952" y="1835238"/>
            <a:ext cx="0" cy="1282565"/>
          </a:xfrm>
          <a:prstGeom prst="line">
            <a:avLst/>
          </a:prstGeom>
          <a:ln w="25400">
            <a:gradFill flip="none" rotWithShape="1">
              <a:gsLst>
                <a:gs pos="0">
                  <a:srgbClr val="C03BC4"/>
                </a:gs>
                <a:gs pos="100000">
                  <a:srgbClr val="8661C5"/>
                </a:gs>
              </a:gsLst>
              <a:lin ang="0" scaled="1"/>
              <a:tileRect/>
            </a:gradFill>
            <a:headEnd type="oval"/>
            <a:tailEnd type="arrow" w="lg" len="sm"/>
          </a:ln>
        </p:spPr>
        <p:style>
          <a:lnRef idx="1">
            <a:schemeClr val="accent1"/>
          </a:lnRef>
          <a:fillRef idx="0">
            <a:schemeClr val="accent1"/>
          </a:fillRef>
          <a:effectRef idx="0">
            <a:schemeClr val="accent1"/>
          </a:effectRef>
          <a:fontRef idx="minor">
            <a:schemeClr val="tx1"/>
          </a:fontRef>
        </p:style>
      </p:cxnSp>
      <p:sp>
        <p:nvSpPr>
          <p:cNvPr id="33" name="Rounded Rectangle 19">
            <a:extLst>
              <a:ext uri="{FF2B5EF4-FFF2-40B4-BE49-F238E27FC236}">
                <a16:creationId xmlns:a16="http://schemas.microsoft.com/office/drawing/2014/main" id="{A7DE7B13-4C0D-79BF-380B-FF3DF5F02FD3}"/>
              </a:ext>
              <a:ext uri="{C183D7F6-B498-43B3-948B-1728B52AA6E4}">
                <adec:decorative xmlns:adec="http://schemas.microsoft.com/office/drawing/2017/decorative" val="0"/>
              </a:ext>
            </a:extLst>
          </p:cNvPr>
          <p:cNvSpPr>
            <a:spLocks/>
          </p:cNvSpPr>
          <p:nvPr/>
        </p:nvSpPr>
        <p:spPr>
          <a:xfrm>
            <a:off x="805013" y="1700586"/>
            <a:ext cx="2639878" cy="471340"/>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32472" fontAlgn="base">
              <a:spcBef>
                <a:spcPct val="0"/>
              </a:spcBef>
              <a:spcAft>
                <a:spcPct val="0"/>
              </a:spcAft>
              <a:defRPr/>
            </a:pPr>
            <a:r>
              <a:rPr lang="en-US" sz="1400" b="1" dirty="0">
                <a:solidFill>
                  <a:srgbClr val="FFFFFF"/>
                </a:solidFill>
                <a:latin typeface="Segoe UI Semibold" panose="020B0502040204020203" pitchFamily="34" charset="0"/>
                <a:cs typeface="Segoe UI Semibold" panose="020B0502040204020203" pitchFamily="34" charset="0"/>
              </a:rPr>
              <a:t>WW Executive Sponsor</a:t>
            </a:r>
          </a:p>
        </p:txBody>
      </p:sp>
      <p:sp>
        <p:nvSpPr>
          <p:cNvPr id="34" name="Rounded Rectangle 20">
            <a:extLst>
              <a:ext uri="{FF2B5EF4-FFF2-40B4-BE49-F238E27FC236}">
                <a16:creationId xmlns:a16="http://schemas.microsoft.com/office/drawing/2014/main" id="{4A743749-1807-7CC6-1EBA-08FB4EB6CC08}"/>
              </a:ext>
              <a:ext uri="{C183D7F6-B498-43B3-948B-1728B52AA6E4}">
                <adec:decorative xmlns:adec="http://schemas.microsoft.com/office/drawing/2017/decorative" val="0"/>
              </a:ext>
            </a:extLst>
          </p:cNvPr>
          <p:cNvSpPr>
            <a:spLocks/>
          </p:cNvSpPr>
          <p:nvPr/>
        </p:nvSpPr>
        <p:spPr>
          <a:xfrm>
            <a:off x="1034094" y="2895723"/>
            <a:ext cx="2181717" cy="471340"/>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1200" b="1" dirty="0">
                <a:solidFill>
                  <a:srgbClr val="FFFFFF"/>
                </a:solidFill>
                <a:latin typeface="Segoe UI Semibold" panose="020B0502040204020203" pitchFamily="34" charset="0"/>
                <a:cs typeface="Segoe UI Semibold" panose="020B0502040204020203" pitchFamily="34" charset="0"/>
              </a:rPr>
              <a:t>Worldwide User Enablement Team</a:t>
            </a:r>
          </a:p>
        </p:txBody>
      </p:sp>
      <p:sp>
        <p:nvSpPr>
          <p:cNvPr id="42" name="Rounded Rectangle 55">
            <a:extLst>
              <a:ext uri="{FF2B5EF4-FFF2-40B4-BE49-F238E27FC236}">
                <a16:creationId xmlns:a16="http://schemas.microsoft.com/office/drawing/2014/main" id="{2096A599-21BF-3F3E-EEF1-C6EF378DCAB8}"/>
              </a:ext>
            </a:extLst>
          </p:cNvPr>
          <p:cNvSpPr>
            <a:spLocks/>
          </p:cNvSpPr>
          <p:nvPr/>
        </p:nvSpPr>
        <p:spPr>
          <a:xfrm>
            <a:off x="3328435" y="2895723"/>
            <a:ext cx="1490143" cy="471340"/>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32472" fontAlgn="base">
              <a:lnSpc>
                <a:spcPct val="90000"/>
              </a:lnSpc>
              <a:spcBef>
                <a:spcPct val="0"/>
              </a:spcBef>
              <a:spcAft>
                <a:spcPct val="0"/>
              </a:spcAft>
              <a:defRPr/>
            </a:pPr>
            <a:r>
              <a:rPr lang="en-US" sz="1100" b="1" dirty="0">
                <a:solidFill>
                  <a:srgbClr val="FFFFFF"/>
                </a:solidFill>
                <a:latin typeface="Segoe UI Semibold" panose="020B0502040204020203" pitchFamily="34" charset="0"/>
                <a:cs typeface="Segoe UI Semibold" panose="020B0502040204020203" pitchFamily="34" charset="0"/>
              </a:rPr>
              <a:t>Core IT services and support</a:t>
            </a:r>
          </a:p>
        </p:txBody>
      </p:sp>
      <p:sp>
        <p:nvSpPr>
          <p:cNvPr id="41" name="Rounded Rectangle 52">
            <a:extLst>
              <a:ext uri="{FF2B5EF4-FFF2-40B4-BE49-F238E27FC236}">
                <a16:creationId xmlns:a16="http://schemas.microsoft.com/office/drawing/2014/main" id="{67581F9B-5A18-0FD3-9075-3B637847F32F}"/>
              </a:ext>
            </a:extLst>
          </p:cNvPr>
          <p:cNvSpPr>
            <a:spLocks/>
          </p:cNvSpPr>
          <p:nvPr/>
        </p:nvSpPr>
        <p:spPr>
          <a:xfrm>
            <a:off x="4931202" y="2895723"/>
            <a:ext cx="2903866" cy="471340"/>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defRPr/>
            </a:pPr>
            <a:r>
              <a:rPr lang="en-US" sz="1400" b="1">
                <a:solidFill>
                  <a:srgbClr val="FFFFFF"/>
                </a:solidFill>
                <a:latin typeface="Segoe UI Semibold" panose="020B0502040204020203" pitchFamily="34" charset="0"/>
                <a:cs typeface="Segoe UI Semibold" panose="020B0502040204020203" pitchFamily="34" charset="0"/>
              </a:rPr>
              <a:t>Business Integration Lead</a:t>
            </a:r>
          </a:p>
        </p:txBody>
      </p:sp>
      <p:sp>
        <p:nvSpPr>
          <p:cNvPr id="40" name="Rounded Rectangle 51">
            <a:extLst>
              <a:ext uri="{FF2B5EF4-FFF2-40B4-BE49-F238E27FC236}">
                <a16:creationId xmlns:a16="http://schemas.microsoft.com/office/drawing/2014/main" id="{33B96929-738A-B28F-5B2A-3C2F278687EC}"/>
              </a:ext>
            </a:extLst>
          </p:cNvPr>
          <p:cNvSpPr>
            <a:spLocks/>
          </p:cNvSpPr>
          <p:nvPr/>
        </p:nvSpPr>
        <p:spPr>
          <a:xfrm>
            <a:off x="4931202" y="1700586"/>
            <a:ext cx="2903866" cy="471340"/>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defRPr/>
            </a:pPr>
            <a:r>
              <a:rPr lang="en-US" sz="1400" b="1" dirty="0">
                <a:solidFill>
                  <a:srgbClr val="FFFFFF"/>
                </a:solidFill>
                <a:latin typeface="Segoe UI Semibold" panose="020B0502040204020203" pitchFamily="34" charset="0"/>
                <a:cs typeface="Segoe UI Semibold" panose="020B0502040204020203" pitchFamily="34" charset="0"/>
              </a:rPr>
              <a:t>Unit Executive Sponsor</a:t>
            </a:r>
          </a:p>
        </p:txBody>
      </p:sp>
      <p:sp>
        <p:nvSpPr>
          <p:cNvPr id="39" name="Rounded Rectangle 47">
            <a:extLst>
              <a:ext uri="{FF2B5EF4-FFF2-40B4-BE49-F238E27FC236}">
                <a16:creationId xmlns:a16="http://schemas.microsoft.com/office/drawing/2014/main" id="{F9F0CF68-95DE-B1FC-4BFE-46D30C46C1A2}"/>
              </a:ext>
            </a:extLst>
          </p:cNvPr>
          <p:cNvSpPr>
            <a:spLocks/>
          </p:cNvSpPr>
          <p:nvPr/>
        </p:nvSpPr>
        <p:spPr>
          <a:xfrm>
            <a:off x="4626296" y="4090860"/>
            <a:ext cx="3513678" cy="471340"/>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32472" fontAlgn="base">
              <a:spcBef>
                <a:spcPct val="0"/>
              </a:spcBef>
              <a:spcAft>
                <a:spcPct val="0"/>
              </a:spcAft>
              <a:defRPr/>
            </a:pPr>
            <a:r>
              <a:rPr lang="en-US" b="1" dirty="0">
                <a:solidFill>
                  <a:srgbClr val="FFFFFF"/>
                </a:solidFill>
                <a:latin typeface="Segoe UI Semibold" panose="020B0502040204020203" pitchFamily="34" charset="0"/>
                <a:cs typeface="Segoe UI Semibold" panose="020B0502040204020203" pitchFamily="34" charset="0"/>
              </a:rPr>
              <a:t>Local Copilot Champions </a:t>
            </a:r>
          </a:p>
        </p:txBody>
      </p:sp>
      <p:grpSp>
        <p:nvGrpSpPr>
          <p:cNvPr id="35" name="Group 34" descr="Sends key local communications&#10;Appoints Business Integration Lead">
            <a:extLst>
              <a:ext uri="{FF2B5EF4-FFF2-40B4-BE49-F238E27FC236}">
                <a16:creationId xmlns:a16="http://schemas.microsoft.com/office/drawing/2014/main" id="{FC70BC66-DD5D-EC00-6E20-236C6469DC3C}"/>
              </a:ext>
              <a:ext uri="{C183D7F6-B498-43B3-948B-1728B52AA6E4}">
                <adec:decorative xmlns:adec="http://schemas.microsoft.com/office/drawing/2017/decorative" val="0"/>
              </a:ext>
            </a:extLst>
          </p:cNvPr>
          <p:cNvGrpSpPr>
            <a:grpSpLocks/>
          </p:cNvGrpSpPr>
          <p:nvPr/>
        </p:nvGrpSpPr>
        <p:grpSpPr>
          <a:xfrm>
            <a:off x="8254882" y="1570511"/>
            <a:ext cx="3050993" cy="731490"/>
            <a:chOff x="-2157225" y="4292160"/>
            <a:chExt cx="3050993" cy="731490"/>
          </a:xfrm>
        </p:grpSpPr>
        <p:sp>
          <p:nvSpPr>
            <p:cNvPr id="48" name="Rectangle: Rounded Corners 47">
              <a:extLst>
                <a:ext uri="{FF2B5EF4-FFF2-40B4-BE49-F238E27FC236}">
                  <a16:creationId xmlns:a16="http://schemas.microsoft.com/office/drawing/2014/main" id="{51BBC6C1-1706-0B5D-9E7F-743D31B49D18}"/>
                </a:ext>
              </a:extLst>
            </p:cNvPr>
            <p:cNvSpPr>
              <a:spLocks/>
            </p:cNvSpPr>
            <p:nvPr/>
          </p:nvSpPr>
          <p:spPr>
            <a:xfrm>
              <a:off x="-2157225" y="4292160"/>
              <a:ext cx="3050993" cy="731490"/>
            </a:xfrm>
            <a:prstGeom prst="roundRect">
              <a:avLst>
                <a:gd name="adj" fmla="val 1060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GB" sz="1600">
                <a:solidFill>
                  <a:schemeClr val="tx1"/>
                </a:solidFill>
                <a:latin typeface="Segoe UI"/>
                <a:cs typeface="Segoe UI" pitchFamily="34" charset="0"/>
              </a:endParaRPr>
            </a:p>
          </p:txBody>
        </p:sp>
        <p:sp>
          <p:nvSpPr>
            <p:cNvPr id="49" name="TextBox 36">
              <a:extLst>
                <a:ext uri="{FF2B5EF4-FFF2-40B4-BE49-F238E27FC236}">
                  <a16:creationId xmlns:a16="http://schemas.microsoft.com/office/drawing/2014/main" id="{E2973F18-278D-4D99-0867-E89EEB8D21DE}"/>
                </a:ext>
              </a:extLst>
            </p:cNvPr>
            <p:cNvSpPr txBox="1">
              <a:spLocks/>
            </p:cNvSpPr>
            <p:nvPr/>
          </p:nvSpPr>
          <p:spPr>
            <a:xfrm>
              <a:off x="-2075144" y="4424260"/>
              <a:ext cx="2934305" cy="4821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spcAft>
                  <a:spcPts val="400"/>
                </a:spcAft>
                <a:buFont typeface="System Font Regular"/>
                <a:buChar char="・"/>
                <a:defRPr/>
              </a:pPr>
              <a:r>
                <a:rPr lang="en-US" sz="1100"/>
                <a:t>Sends key local communications</a:t>
              </a:r>
            </a:p>
            <a:p>
              <a:pPr marL="171450" indent="-171450">
                <a:spcAft>
                  <a:spcPts val="400"/>
                </a:spcAft>
                <a:buFont typeface="System Font Regular"/>
                <a:buChar char="・"/>
                <a:defRPr/>
              </a:pPr>
              <a:r>
                <a:rPr lang="en-US" sz="1100"/>
                <a:t>Appoints Business Integration Lead</a:t>
              </a:r>
            </a:p>
          </p:txBody>
        </p:sp>
      </p:grpSp>
      <p:grpSp>
        <p:nvGrpSpPr>
          <p:cNvPr id="36" name="Group 35" descr="Represents sponsor with core team&#10;Monitors enablement&#10;Works with Executive Sponsor for Communications and Cascade">
            <a:extLst>
              <a:ext uri="{FF2B5EF4-FFF2-40B4-BE49-F238E27FC236}">
                <a16:creationId xmlns:a16="http://schemas.microsoft.com/office/drawing/2014/main" id="{59EDA5E1-D1D5-063A-3333-8B9C83F960EE}"/>
              </a:ext>
              <a:ext uri="{C183D7F6-B498-43B3-948B-1728B52AA6E4}">
                <adec:decorative xmlns:adec="http://schemas.microsoft.com/office/drawing/2017/decorative" val="0"/>
              </a:ext>
            </a:extLst>
          </p:cNvPr>
          <p:cNvGrpSpPr>
            <a:grpSpLocks/>
          </p:cNvGrpSpPr>
          <p:nvPr/>
        </p:nvGrpSpPr>
        <p:grpSpPr>
          <a:xfrm>
            <a:off x="8254882" y="2584431"/>
            <a:ext cx="3050993" cy="1093925"/>
            <a:chOff x="-2157225" y="4292159"/>
            <a:chExt cx="3050993" cy="1093925"/>
          </a:xfrm>
        </p:grpSpPr>
        <p:sp>
          <p:nvSpPr>
            <p:cNvPr id="46" name="Rectangle: Rounded Corners 45">
              <a:extLst>
                <a:ext uri="{FF2B5EF4-FFF2-40B4-BE49-F238E27FC236}">
                  <a16:creationId xmlns:a16="http://schemas.microsoft.com/office/drawing/2014/main" id="{E0BA6B69-6CE7-74AD-FBB3-6D49367D9ED2}"/>
                </a:ext>
              </a:extLst>
            </p:cNvPr>
            <p:cNvSpPr>
              <a:spLocks/>
            </p:cNvSpPr>
            <p:nvPr/>
          </p:nvSpPr>
          <p:spPr>
            <a:xfrm>
              <a:off x="-2157225" y="4292159"/>
              <a:ext cx="3050993" cy="1093925"/>
            </a:xfrm>
            <a:prstGeom prst="roundRect">
              <a:avLst>
                <a:gd name="adj" fmla="val 1060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GB" sz="1600">
                <a:solidFill>
                  <a:schemeClr val="tx1"/>
                </a:solidFill>
                <a:latin typeface="Segoe UI"/>
                <a:cs typeface="Segoe UI" pitchFamily="34" charset="0"/>
              </a:endParaRPr>
            </a:p>
          </p:txBody>
        </p:sp>
        <p:sp>
          <p:nvSpPr>
            <p:cNvPr id="47" name="TextBox 39">
              <a:extLst>
                <a:ext uri="{FF2B5EF4-FFF2-40B4-BE49-F238E27FC236}">
                  <a16:creationId xmlns:a16="http://schemas.microsoft.com/office/drawing/2014/main" id="{B0869D25-AFBD-2CFB-C001-F11CD985C496}"/>
                </a:ext>
              </a:extLst>
            </p:cNvPr>
            <p:cNvSpPr txBox="1">
              <a:spLocks/>
            </p:cNvSpPr>
            <p:nvPr/>
          </p:nvSpPr>
          <p:spPr>
            <a:xfrm>
              <a:off x="-2075144" y="4403104"/>
              <a:ext cx="2934305" cy="8720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fontAlgn="auto">
                <a:lnSpc>
                  <a:spcPct val="100000"/>
                </a:lnSpc>
                <a:spcBef>
                  <a:spcPts val="0"/>
                </a:spcBef>
                <a:spcAft>
                  <a:spcPts val="400"/>
                </a:spcAft>
                <a:buClrTx/>
                <a:buSzTx/>
                <a:buFont typeface="System Font Regular"/>
                <a:buChar char="・"/>
                <a:tabLst/>
                <a:defRPr/>
              </a:pPr>
              <a:r>
                <a:rPr lang="en-US" sz="1100"/>
                <a:t>Represents sponsor with core team</a:t>
              </a:r>
            </a:p>
            <a:p>
              <a:pPr marL="171450" marR="0" lvl="0" indent="-171450" fontAlgn="auto">
                <a:lnSpc>
                  <a:spcPct val="100000"/>
                </a:lnSpc>
                <a:spcBef>
                  <a:spcPts val="0"/>
                </a:spcBef>
                <a:spcAft>
                  <a:spcPts val="400"/>
                </a:spcAft>
                <a:buClrTx/>
                <a:buSzTx/>
                <a:buFont typeface="System Font Regular"/>
                <a:buChar char="・"/>
                <a:tabLst/>
                <a:defRPr/>
              </a:pPr>
              <a:r>
                <a:rPr lang="en-US" sz="1100"/>
                <a:t>Monitors enablement</a:t>
              </a:r>
            </a:p>
            <a:p>
              <a:pPr marL="171450" marR="0" lvl="0" indent="-171450" fontAlgn="auto">
                <a:lnSpc>
                  <a:spcPct val="100000"/>
                </a:lnSpc>
                <a:spcBef>
                  <a:spcPts val="0"/>
                </a:spcBef>
                <a:spcAft>
                  <a:spcPts val="400"/>
                </a:spcAft>
                <a:buClrTx/>
                <a:buSzTx/>
                <a:buFont typeface="System Font Regular"/>
                <a:buChar char="・"/>
                <a:tabLst/>
                <a:defRPr/>
              </a:pPr>
              <a:r>
                <a:rPr lang="en-US" sz="1100"/>
                <a:t>Works with Executive Sponsor for Communications and Cascade</a:t>
              </a:r>
            </a:p>
          </p:txBody>
        </p:sp>
      </p:grpSp>
      <p:grpSp>
        <p:nvGrpSpPr>
          <p:cNvPr id="37" name="Group 36" descr="Provide local support&#10;Provide local training as needed">
            <a:extLst>
              <a:ext uri="{FF2B5EF4-FFF2-40B4-BE49-F238E27FC236}">
                <a16:creationId xmlns:a16="http://schemas.microsoft.com/office/drawing/2014/main" id="{58EEEF33-E41B-FF90-363E-BE26AF472364}"/>
              </a:ext>
              <a:ext uri="{C183D7F6-B498-43B3-948B-1728B52AA6E4}">
                <adec:decorative xmlns:adec="http://schemas.microsoft.com/office/drawing/2017/decorative" val="0"/>
              </a:ext>
            </a:extLst>
          </p:cNvPr>
          <p:cNvGrpSpPr>
            <a:grpSpLocks/>
          </p:cNvGrpSpPr>
          <p:nvPr/>
        </p:nvGrpSpPr>
        <p:grpSpPr>
          <a:xfrm>
            <a:off x="8254882" y="3960785"/>
            <a:ext cx="3050993" cy="731490"/>
            <a:chOff x="-2157225" y="4292160"/>
            <a:chExt cx="3050993" cy="731490"/>
          </a:xfrm>
        </p:grpSpPr>
        <p:sp>
          <p:nvSpPr>
            <p:cNvPr id="44" name="Rectangle: Rounded Corners 43">
              <a:extLst>
                <a:ext uri="{FF2B5EF4-FFF2-40B4-BE49-F238E27FC236}">
                  <a16:creationId xmlns:a16="http://schemas.microsoft.com/office/drawing/2014/main" id="{4FD1BD8F-80F6-B93F-3440-3AB12ADB0193}"/>
                </a:ext>
              </a:extLst>
            </p:cNvPr>
            <p:cNvSpPr>
              <a:spLocks/>
            </p:cNvSpPr>
            <p:nvPr/>
          </p:nvSpPr>
          <p:spPr>
            <a:xfrm>
              <a:off x="-2157225" y="4292160"/>
              <a:ext cx="3050993" cy="731490"/>
            </a:xfrm>
            <a:prstGeom prst="roundRect">
              <a:avLst>
                <a:gd name="adj" fmla="val 1060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GB" sz="1600">
                <a:solidFill>
                  <a:schemeClr val="tx1"/>
                </a:solidFill>
                <a:latin typeface="Segoe UI"/>
                <a:cs typeface="Segoe UI" pitchFamily="34" charset="0"/>
              </a:endParaRPr>
            </a:p>
          </p:txBody>
        </p:sp>
        <p:sp>
          <p:nvSpPr>
            <p:cNvPr id="45" name="TextBox 42" descr="This discusses providing local support&#10;and local training as needed&#10;&#10;">
              <a:extLst>
                <a:ext uri="{FF2B5EF4-FFF2-40B4-BE49-F238E27FC236}">
                  <a16:creationId xmlns:a16="http://schemas.microsoft.com/office/drawing/2014/main" id="{7256C03A-B97F-93F7-986A-B96DB72EECE9}"/>
                </a:ext>
              </a:extLst>
            </p:cNvPr>
            <p:cNvSpPr txBox="1">
              <a:spLocks/>
            </p:cNvSpPr>
            <p:nvPr/>
          </p:nvSpPr>
          <p:spPr>
            <a:xfrm>
              <a:off x="-2075144" y="4424260"/>
              <a:ext cx="2934305" cy="4821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fontAlgn="auto">
                <a:lnSpc>
                  <a:spcPct val="100000"/>
                </a:lnSpc>
                <a:spcBef>
                  <a:spcPts val="0"/>
                </a:spcBef>
                <a:spcAft>
                  <a:spcPts val="400"/>
                </a:spcAft>
                <a:buClrTx/>
                <a:buSzTx/>
                <a:buFont typeface="System Font Regular"/>
                <a:buChar char="・"/>
                <a:tabLst/>
                <a:defRPr/>
              </a:pPr>
              <a:r>
                <a:rPr lang="en-US" sz="1100"/>
                <a:t>Provide local support</a:t>
              </a:r>
            </a:p>
            <a:p>
              <a:pPr marL="171450" marR="0" lvl="0" indent="-171450" fontAlgn="auto">
                <a:lnSpc>
                  <a:spcPct val="100000"/>
                </a:lnSpc>
                <a:spcBef>
                  <a:spcPts val="0"/>
                </a:spcBef>
                <a:spcAft>
                  <a:spcPts val="400"/>
                </a:spcAft>
                <a:buClrTx/>
                <a:buSzTx/>
                <a:buFont typeface="System Font Regular"/>
                <a:buChar char="・"/>
                <a:tabLst/>
                <a:defRPr/>
              </a:pPr>
              <a:r>
                <a:rPr lang="en-US" sz="1100"/>
                <a:t>Provide local training as needed</a:t>
              </a:r>
            </a:p>
          </p:txBody>
        </p:sp>
      </p:grpSp>
      <p:sp>
        <p:nvSpPr>
          <p:cNvPr id="38" name="Rectangle: Rounded Corners 37">
            <a:extLst>
              <a:ext uri="{FF2B5EF4-FFF2-40B4-BE49-F238E27FC236}">
                <a16:creationId xmlns:a16="http://schemas.microsoft.com/office/drawing/2014/main" id="{EBA114F9-96E7-634C-B498-BC060BCF92BC}"/>
              </a:ext>
              <a:ext uri="{C183D7F6-B498-43B3-948B-1728B52AA6E4}">
                <adec:decorative xmlns:adec="http://schemas.microsoft.com/office/drawing/2017/decorative" val="0"/>
              </a:ext>
            </a:extLst>
          </p:cNvPr>
          <p:cNvSpPr>
            <a:spLocks/>
          </p:cNvSpPr>
          <p:nvPr/>
        </p:nvSpPr>
        <p:spPr>
          <a:xfrm>
            <a:off x="4626296" y="5112268"/>
            <a:ext cx="4545092" cy="470576"/>
          </a:xfrm>
          <a:prstGeom prst="roundRect">
            <a:avLst>
              <a:gd name="adj" fmla="val 15277"/>
            </a:avLst>
          </a:prstGeom>
          <a:solidFill>
            <a:schemeClr val="bg1"/>
          </a:solidFill>
          <a:ln>
            <a:solidFill>
              <a:srgbClr val="9054CE"/>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600"/>
              </a:spcAft>
              <a:defRPr/>
            </a:pPr>
            <a:r>
              <a:rPr lang="en-US" sz="1050" dirty="0">
                <a:solidFill>
                  <a:prstClr val="black"/>
                </a:solidFill>
                <a:latin typeface="Segoe UI"/>
              </a:rPr>
              <a:t>Example model – Implementation teams can modify as needed.</a:t>
            </a:r>
            <a:br>
              <a:rPr lang="en-US" sz="1050" dirty="0">
                <a:solidFill>
                  <a:prstClr val="black"/>
                </a:solidFill>
                <a:latin typeface="Segoe UI"/>
              </a:rPr>
            </a:br>
            <a:r>
              <a:rPr lang="en-US" sz="1050" dirty="0">
                <a:solidFill>
                  <a:prstClr val="black"/>
                </a:solidFill>
                <a:latin typeface="Segoe UI"/>
              </a:rPr>
              <a:t>Supplier capacity may be added as needed for key activities.</a:t>
            </a:r>
          </a:p>
        </p:txBody>
      </p:sp>
      <p:sp>
        <p:nvSpPr>
          <p:cNvPr id="43" name="TextBox 25">
            <a:extLst>
              <a:ext uri="{FF2B5EF4-FFF2-40B4-BE49-F238E27FC236}">
                <a16:creationId xmlns:a16="http://schemas.microsoft.com/office/drawing/2014/main" id="{6EF9DA1A-769A-F97B-F29D-F16DA05DD0C4}"/>
              </a:ext>
            </a:extLst>
          </p:cNvPr>
          <p:cNvSpPr txBox="1">
            <a:spLocks/>
          </p:cNvSpPr>
          <p:nvPr/>
        </p:nvSpPr>
        <p:spPr>
          <a:xfrm>
            <a:off x="919549" y="3660741"/>
            <a:ext cx="3022880" cy="19902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fontAlgn="auto">
              <a:lnSpc>
                <a:spcPct val="100000"/>
              </a:lnSpc>
              <a:spcBef>
                <a:spcPts val="0"/>
              </a:spcBef>
              <a:spcAft>
                <a:spcPts val="400"/>
              </a:spcAft>
              <a:buClrTx/>
              <a:buSzTx/>
              <a:buFont typeface="System Font Regular"/>
              <a:buChar char="・"/>
              <a:tabLst/>
              <a:defRPr/>
            </a:pPr>
            <a:r>
              <a:rPr lang="en-US" sz="1100"/>
              <a:t>Provide scenario-based guidance</a:t>
            </a:r>
            <a:br>
              <a:rPr lang="en-US" sz="1100"/>
            </a:br>
            <a:r>
              <a:rPr lang="en-US" sz="1100"/>
              <a:t>on Copilot for Microsoft 365</a:t>
            </a:r>
          </a:p>
          <a:p>
            <a:pPr marL="171450" marR="0" lvl="0" indent="-171450" fontAlgn="auto">
              <a:lnSpc>
                <a:spcPct val="100000"/>
              </a:lnSpc>
              <a:spcBef>
                <a:spcPts val="0"/>
              </a:spcBef>
              <a:spcAft>
                <a:spcPts val="400"/>
              </a:spcAft>
              <a:buClrTx/>
              <a:buSzTx/>
              <a:buFont typeface="System Font Regular"/>
              <a:buChar char="・"/>
              <a:tabLst/>
              <a:defRPr/>
            </a:pPr>
            <a:r>
              <a:rPr lang="en-US" sz="1100"/>
              <a:t>Provide global package of assets to leverage (comms, training, readiness, etc.)</a:t>
            </a:r>
          </a:p>
          <a:p>
            <a:pPr marL="171450" marR="0" lvl="0" indent="-171450" fontAlgn="auto">
              <a:lnSpc>
                <a:spcPct val="100000"/>
              </a:lnSpc>
              <a:spcBef>
                <a:spcPts val="0"/>
              </a:spcBef>
              <a:spcAft>
                <a:spcPts val="400"/>
              </a:spcAft>
              <a:buClrTx/>
              <a:buSzTx/>
              <a:buFont typeface="System Font Regular"/>
              <a:buChar char="・"/>
              <a:tabLst/>
              <a:defRPr/>
            </a:pPr>
            <a:r>
              <a:rPr lang="en-US" sz="1100"/>
              <a:t>Provide onboarding, enablement, and</a:t>
            </a:r>
            <a:br>
              <a:rPr lang="en-US" sz="1100"/>
            </a:br>
            <a:r>
              <a:rPr lang="en-US" sz="1100"/>
              <a:t>issue reporting</a:t>
            </a:r>
          </a:p>
          <a:p>
            <a:pPr marL="171450" marR="0" lvl="0" indent="-171450" fontAlgn="auto">
              <a:lnSpc>
                <a:spcPct val="100000"/>
              </a:lnSpc>
              <a:spcBef>
                <a:spcPts val="0"/>
              </a:spcBef>
              <a:spcAft>
                <a:spcPts val="400"/>
              </a:spcAft>
              <a:buClrTx/>
              <a:buSzTx/>
              <a:buFont typeface="System Font Regular"/>
              <a:buChar char="・"/>
              <a:tabLst/>
              <a:defRPr/>
            </a:pPr>
            <a:r>
              <a:rPr lang="en-US" sz="1100"/>
              <a:t>Consolidate feedback and share</a:t>
            </a:r>
            <a:br>
              <a:rPr lang="en-US" sz="1100"/>
            </a:br>
            <a:r>
              <a:rPr lang="en-US" sz="1100"/>
              <a:t>via Service Health Reviews</a:t>
            </a:r>
          </a:p>
          <a:p>
            <a:pPr marL="171450" marR="0" lvl="0" indent="-171450" fontAlgn="auto">
              <a:lnSpc>
                <a:spcPct val="100000"/>
              </a:lnSpc>
              <a:spcBef>
                <a:spcPts val="0"/>
              </a:spcBef>
              <a:spcAft>
                <a:spcPts val="400"/>
              </a:spcAft>
              <a:buClrTx/>
              <a:buSzTx/>
              <a:buFont typeface="System Font Regular"/>
              <a:buChar char="・"/>
              <a:tabLst/>
              <a:defRPr/>
            </a:pPr>
            <a:r>
              <a:rPr lang="en-US" sz="1100"/>
              <a:t>Provide operations, service, and support experiences for new scenarios and features</a:t>
            </a:r>
          </a:p>
        </p:txBody>
      </p:sp>
      <p:sp>
        <p:nvSpPr>
          <p:cNvPr id="5" name="Footer Placeholder 4">
            <a:extLst>
              <a:ext uri="{FF2B5EF4-FFF2-40B4-BE49-F238E27FC236}">
                <a16:creationId xmlns:a16="http://schemas.microsoft.com/office/drawing/2014/main" id="{CD3589DE-C163-771A-F4A3-398BAC3F24E7}"/>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mc:AlternateContent xmlns:mc="http://schemas.openxmlformats.org/markup-compatibility/2006" xmlns:p14="http://schemas.microsoft.com/office/powerpoint/2010/main">
        <mc:Choice Requires="p14">
          <p:contentPart p14:bwMode="auto" r:id="rId3">
            <p14:nvContentPartPr>
              <p14:cNvPr id="2" name="Freihand 1">
                <a:extLst>
                  <a:ext uri="{FF2B5EF4-FFF2-40B4-BE49-F238E27FC236}">
                    <a16:creationId xmlns:a16="http://schemas.microsoft.com/office/drawing/2014/main" id="{6C058032-E3C4-D94A-9077-DBED0D9D071F}"/>
                  </a:ext>
                </a:extLst>
              </p14:cNvPr>
              <p14:cNvContentPartPr/>
              <p14:nvPr/>
            </p14:nvContentPartPr>
            <p14:xfrm>
              <a:off x="388800" y="3322440"/>
              <a:ext cx="6774120" cy="865800"/>
            </p14:xfrm>
          </p:contentPart>
        </mc:Choice>
        <mc:Fallback xmlns="">
          <p:pic>
            <p:nvPicPr>
              <p:cNvPr id="2" name="Freihand 1">
                <a:extLst>
                  <a:ext uri="{FF2B5EF4-FFF2-40B4-BE49-F238E27FC236}">
                    <a16:creationId xmlns:a16="http://schemas.microsoft.com/office/drawing/2014/main" id="{6C058032-E3C4-D94A-9077-DBED0D9D071F}"/>
                  </a:ext>
                </a:extLst>
              </p:cNvPr>
              <p:cNvPicPr/>
              <p:nvPr/>
            </p:nvPicPr>
            <p:blipFill>
              <a:blip r:embed="rId4"/>
              <a:stretch>
                <a:fillRect/>
              </a:stretch>
            </p:blipFill>
            <p:spPr>
              <a:xfrm>
                <a:off x="379440" y="3313080"/>
                <a:ext cx="6792840" cy="884520"/>
              </a:xfrm>
              <a:prstGeom prst="rect">
                <a:avLst/>
              </a:prstGeom>
            </p:spPr>
          </p:pic>
        </mc:Fallback>
      </mc:AlternateContent>
    </p:spTree>
    <p:extLst>
      <p:ext uri="{BB962C8B-B14F-4D97-AF65-F5344CB8AC3E}">
        <p14:creationId xmlns:p14="http://schemas.microsoft.com/office/powerpoint/2010/main" val="33223073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Secure executive sponsorship (1/2) </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6"/>
          </p:nvPr>
        </p:nvSpPr>
        <p:spPr>
          <a:xfrm>
            <a:off x="584200" y="1594155"/>
            <a:ext cx="3479071" cy="492443"/>
          </a:xfrm>
        </p:spPr>
        <p:txBody>
          <a:bodyPr/>
          <a:lstStyle/>
          <a:p>
            <a:r>
              <a:rPr lang="en-US" dirty="0"/>
              <a:t>Ensure sponsors understand the ABCs:</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5"/>
          </p:nvPr>
        </p:nvSpPr>
        <p:spPr>
          <a:xfrm>
            <a:off x="586390" y="2286000"/>
            <a:ext cx="3477611" cy="1575816"/>
          </a:xfrm>
        </p:spPr>
        <p:txBody>
          <a:bodyPr/>
          <a:lstStyle/>
          <a:p>
            <a:r>
              <a:rPr lang="en-US" b="1" dirty="0"/>
              <a:t>A = </a:t>
            </a:r>
            <a:r>
              <a:rPr lang="en-US" dirty="0"/>
              <a:t>Active, visible, consistent participation.</a:t>
            </a:r>
          </a:p>
          <a:p>
            <a:r>
              <a:rPr lang="en-US" b="1" dirty="0"/>
              <a:t>B = </a:t>
            </a:r>
            <a:r>
              <a:rPr lang="en-US" dirty="0"/>
              <a:t>Build a coalition with their executive peers.</a:t>
            </a:r>
          </a:p>
          <a:p>
            <a:r>
              <a:rPr lang="en-US" b="1" dirty="0"/>
              <a:t>C = </a:t>
            </a:r>
            <a:r>
              <a:rPr lang="en-US" dirty="0"/>
              <a:t>Communicate directly with employees.</a:t>
            </a:r>
            <a:endParaRPr lang="en-US" b="1" dirty="0"/>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22"/>
          </p:nvPr>
        </p:nvSpPr>
        <p:spPr/>
        <p:txBody>
          <a:bodyPr/>
          <a:lstStyle/>
          <a:p>
            <a:r>
              <a:rPr lang="en-US" dirty="0"/>
              <a:t>Executive Sponsors should:</a:t>
            </a:r>
          </a:p>
        </p:txBody>
      </p:sp>
      <p:sp>
        <p:nvSpPr>
          <p:cNvPr id="6" name="Text Placeholder 5">
            <a:extLst>
              <a:ext uri="{FF2B5EF4-FFF2-40B4-BE49-F238E27FC236}">
                <a16:creationId xmlns:a16="http://schemas.microsoft.com/office/drawing/2014/main" id="{E7DBA9E4-EF37-6BDA-D363-A3D8940F3386}"/>
              </a:ext>
            </a:extLst>
          </p:cNvPr>
          <p:cNvSpPr>
            <a:spLocks noGrp="1"/>
          </p:cNvSpPr>
          <p:nvPr>
            <p:ph type="body" sz="quarter" idx="23"/>
          </p:nvPr>
        </p:nvSpPr>
        <p:spPr>
          <a:xfrm>
            <a:off x="4359737" y="2286000"/>
            <a:ext cx="3477611" cy="3100785"/>
          </a:xfrm>
        </p:spPr>
        <p:txBody>
          <a:bodyPr/>
          <a:lstStyle/>
          <a:p>
            <a:pPr marL="342900" marR="0" lvl="0" indent="-342900">
              <a:lnSpc>
                <a:spcPct val="115000"/>
              </a:lnSpc>
              <a:spcBef>
                <a:spcPts val="0"/>
              </a:spcBef>
              <a:spcAft>
                <a:spcPts val="0"/>
              </a:spcAft>
              <a:buFont typeface="Symbol" panose="05050102010706020507" pitchFamily="18" charset="2"/>
              <a:buChar char=""/>
            </a:pPr>
            <a:r>
              <a:rPr lang="en-NZ" kern="100" dirty="0">
                <a:effectLst/>
                <a:latin typeface="Aptos" panose="020B0004020202020204" pitchFamily="34" charset="0"/>
                <a:ea typeface="Aptos" panose="020B0004020202020204" pitchFamily="34" charset="0"/>
                <a:cs typeface="Times New Roman" panose="02020603050405020304" pitchFamily="18" charset="0"/>
              </a:rPr>
              <a:t>Help to identify and prioritize top business needs.</a:t>
            </a:r>
          </a:p>
          <a:p>
            <a:pPr marL="342900" marR="0" lvl="0" indent="-342900">
              <a:lnSpc>
                <a:spcPct val="115000"/>
              </a:lnSpc>
              <a:spcBef>
                <a:spcPts val="0"/>
              </a:spcBef>
              <a:spcAft>
                <a:spcPts val="0"/>
              </a:spcAft>
              <a:buFont typeface="Symbol" panose="05050102010706020507" pitchFamily="18" charset="2"/>
              <a:buChar char=""/>
            </a:pPr>
            <a:r>
              <a:rPr lang="en-NZ" kern="100" dirty="0">
                <a:effectLst/>
                <a:latin typeface="Aptos" panose="020B0004020202020204" pitchFamily="34" charset="0"/>
                <a:ea typeface="Aptos" panose="020B0004020202020204" pitchFamily="34" charset="0"/>
                <a:cs typeface="Times New Roman" panose="02020603050405020304" pitchFamily="18" charset="0"/>
              </a:rPr>
              <a:t>Encourage shared planning between user enablement and technical implementation teams.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NZ" kern="100" dirty="0">
                <a:effectLst/>
                <a:latin typeface="Aptos" panose="020B0004020202020204" pitchFamily="34" charset="0"/>
                <a:ea typeface="Aptos" panose="020B0004020202020204" pitchFamily="34" charset="0"/>
                <a:cs typeface="Times New Roman" panose="02020603050405020304" pitchFamily="18" charset="0"/>
              </a:rPr>
              <a:t>Play a role in communicating the vision to org leaders.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NZ" kern="100" dirty="0">
                <a:effectLst/>
                <a:latin typeface="Aptos" panose="020B0004020202020204" pitchFamily="34" charset="0"/>
                <a:ea typeface="Aptos" panose="020B0004020202020204" pitchFamily="34" charset="0"/>
                <a:cs typeface="Times New Roman" panose="02020603050405020304" pitchFamily="18" charset="0"/>
              </a:rPr>
              <a:t>Actively use the Copilot capabilities to help drive and reinforce enablement.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Promote the enablement program. </a:t>
            </a:r>
          </a:p>
        </p:txBody>
      </p:sp>
      <p:sp>
        <p:nvSpPr>
          <p:cNvPr id="7" name="Text Placeholder 6">
            <a:extLst>
              <a:ext uri="{FF2B5EF4-FFF2-40B4-BE49-F238E27FC236}">
                <a16:creationId xmlns:a16="http://schemas.microsoft.com/office/drawing/2014/main" id="{C51ED1F7-F62B-2025-7EAB-429FD9EEE20F}"/>
              </a:ext>
            </a:extLst>
          </p:cNvPr>
          <p:cNvSpPr>
            <a:spLocks noGrp="1"/>
          </p:cNvSpPr>
          <p:nvPr>
            <p:ph type="body" sz="quarter" idx="24"/>
          </p:nvPr>
        </p:nvSpPr>
        <p:spPr>
          <a:xfrm>
            <a:off x="8130894" y="1594155"/>
            <a:ext cx="3479071" cy="246221"/>
          </a:xfrm>
        </p:spPr>
        <p:txBody>
          <a:bodyPr/>
          <a:lstStyle/>
          <a:p>
            <a:r>
              <a:rPr lang="en-US" dirty="0"/>
              <a:t>Executive sponsors may also:</a:t>
            </a:r>
          </a:p>
        </p:txBody>
      </p:sp>
      <p:sp>
        <p:nvSpPr>
          <p:cNvPr id="8" name="Text Placeholder 7">
            <a:extLst>
              <a:ext uri="{FF2B5EF4-FFF2-40B4-BE49-F238E27FC236}">
                <a16:creationId xmlns:a16="http://schemas.microsoft.com/office/drawing/2014/main" id="{6C00F65D-283D-C1B6-79DA-01F0FA666D4F}"/>
              </a:ext>
            </a:extLst>
          </p:cNvPr>
          <p:cNvSpPr>
            <a:spLocks noGrp="1"/>
          </p:cNvSpPr>
          <p:nvPr>
            <p:ph type="body" sz="quarter" idx="25"/>
          </p:nvPr>
        </p:nvSpPr>
        <p:spPr>
          <a:xfrm>
            <a:off x="8133084" y="2286000"/>
            <a:ext cx="3477611" cy="2363724"/>
          </a:xfrm>
        </p:spPr>
        <p:txBody>
          <a:bodyPr/>
          <a:lstStyle/>
          <a:p>
            <a:r>
              <a:rPr lang="en-US" dirty="0"/>
              <a:t>Lead or participate in the organizational AI Council.</a:t>
            </a:r>
          </a:p>
          <a:p>
            <a:r>
              <a:rPr lang="en-US" dirty="0"/>
              <a:t>Have purchasing authority for licenses or services from supporting suppliers. </a:t>
            </a:r>
          </a:p>
          <a:p>
            <a:r>
              <a:rPr lang="en-US" dirty="0"/>
              <a:t>Be directly accountable for Microsoft 365 or broader digital workplace initiatives. </a:t>
            </a:r>
          </a:p>
          <a:p>
            <a:endParaRPr lang="en-US" dirty="0"/>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9850903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Secure executive sponsorship (2/2) </a:t>
            </a:r>
          </a:p>
        </p:txBody>
      </p:sp>
      <p:sp>
        <p:nvSpPr>
          <p:cNvPr id="22" name="Rounded Rectangle 1">
            <a:extLst>
              <a:ext uri="{FF2B5EF4-FFF2-40B4-BE49-F238E27FC236}">
                <a16:creationId xmlns:a16="http://schemas.microsoft.com/office/drawing/2014/main" id="{90AED905-B5D8-0F66-E07E-1076005878A0}"/>
              </a:ext>
              <a:ext uri="{C183D7F6-B498-43B3-948B-1728B52AA6E4}">
                <adec:decorative xmlns:adec="http://schemas.microsoft.com/office/drawing/2017/decorative" val="1"/>
              </a:ext>
            </a:extLst>
          </p:cNvPr>
          <p:cNvSpPr/>
          <p:nvPr/>
        </p:nvSpPr>
        <p:spPr bwMode="auto">
          <a:xfrm>
            <a:off x="495300" y="1109954"/>
            <a:ext cx="3201955" cy="4638092"/>
          </a:xfrm>
          <a:prstGeom prst="roundRect">
            <a:avLst>
              <a:gd name="adj" fmla="val 290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1600">
              <a:solidFill>
                <a:schemeClr val="tx1"/>
              </a:solidFill>
              <a:latin typeface="Segoe UI"/>
              <a:cs typeface="Segoe UI" pitchFamily="34" charset="0"/>
            </a:endParaRPr>
          </a:p>
        </p:txBody>
      </p:sp>
      <p:sp>
        <p:nvSpPr>
          <p:cNvPr id="23" name="Rounded Rectangle 1">
            <a:extLst>
              <a:ext uri="{FF2B5EF4-FFF2-40B4-BE49-F238E27FC236}">
                <a16:creationId xmlns:a16="http://schemas.microsoft.com/office/drawing/2014/main" id="{5AC8EEC8-00C1-F929-C20F-6EFA21BC4AAB}"/>
              </a:ext>
              <a:ext uri="{C183D7F6-B498-43B3-948B-1728B52AA6E4}">
                <adec:decorative xmlns:adec="http://schemas.microsoft.com/office/drawing/2017/decorative" val="1"/>
              </a:ext>
            </a:extLst>
          </p:cNvPr>
          <p:cNvSpPr/>
          <p:nvPr/>
        </p:nvSpPr>
        <p:spPr bwMode="auto">
          <a:xfrm>
            <a:off x="3896401" y="1109954"/>
            <a:ext cx="7800300" cy="4638092"/>
          </a:xfrm>
          <a:prstGeom prst="roundRect">
            <a:avLst>
              <a:gd name="adj" fmla="val 25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1600">
              <a:solidFill>
                <a:schemeClr val="tx1"/>
              </a:solidFill>
              <a:latin typeface="Segoe UI"/>
              <a:cs typeface="Segoe UI" pitchFamily="34" charset="0"/>
            </a:endParaRPr>
          </a:p>
        </p:txBody>
      </p:sp>
      <p:sp>
        <p:nvSpPr>
          <p:cNvPr id="32" name="Title 1">
            <a:extLst>
              <a:ext uri="{FF2B5EF4-FFF2-40B4-BE49-F238E27FC236}">
                <a16:creationId xmlns:a16="http://schemas.microsoft.com/office/drawing/2014/main" id="{8E7C4B0C-2AA5-5C75-14E6-B8E8E9F39532}"/>
              </a:ext>
            </a:extLst>
          </p:cNvPr>
          <p:cNvSpPr txBox="1">
            <a:spLocks/>
          </p:cNvSpPr>
          <p:nvPr/>
        </p:nvSpPr>
        <p:spPr>
          <a:xfrm>
            <a:off x="911891" y="1437603"/>
            <a:ext cx="2401038" cy="626701"/>
          </a:xfrm>
          <a:prstGeom prst="rect">
            <a:avLst/>
          </a:prstGeom>
        </p:spPr>
        <p:txBody>
          <a:bodyPr vert="horz" wrap="square" lIns="0" tIns="36000" rIns="0" bIns="360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3838" rtl="0" eaLnBrk="1" fontAlgn="base" latinLnBrk="0" hangingPunct="1">
              <a:spcBef>
                <a:spcPts val="0"/>
              </a:spcBef>
              <a:spcAft>
                <a:spcPct val="0"/>
              </a:spcAft>
              <a:buClr>
                <a:srgbClr val="DC3C00"/>
              </a:buClr>
              <a:buSzTx/>
              <a:buFontTx/>
              <a:buNone/>
              <a:tabLst/>
              <a:defRPr/>
            </a:pPr>
            <a:r>
              <a:rPr kumimoji="0" lang="en-US" b="1" i="0" u="none" strike="noStrike" kern="1200" cap="none" spc="0" normalizeH="0" baseline="0" noProof="0">
                <a:ln>
                  <a:noFill/>
                </a:ln>
                <a:effectLst/>
                <a:uLnTx/>
                <a:uFillTx/>
                <a:latin typeface="Segoe UI Semibold" panose="020B0402040204020203" pitchFamily="34" charset="0"/>
                <a:ea typeface="+mn-ea"/>
                <a:cs typeface="Segoe UI Semibold" panose="020B0402040204020203" pitchFamily="34" charset="0"/>
              </a:rPr>
              <a:t>Ensure they understand the </a:t>
            </a:r>
            <a:r>
              <a:rPr kumimoji="0" lang="en-US" b="1" i="0" u="none" strike="noStrike" kern="1200" cap="none" spc="0" normalizeH="0" baseline="0" noProof="0">
                <a:ln>
                  <a:noFill/>
                </a:ln>
                <a:solidFill>
                  <a:schemeClr val="accent2"/>
                </a:solidFill>
                <a:effectLst/>
                <a:uLnTx/>
                <a:uFillTx/>
                <a:latin typeface="Segoe UI Semibold" panose="020B0402040204020203" pitchFamily="34" charset="0"/>
                <a:ea typeface="+mn-ea"/>
                <a:cs typeface="Segoe UI Semibold" panose="020B0402040204020203" pitchFamily="34" charset="0"/>
              </a:rPr>
              <a:t>ABCs</a:t>
            </a:r>
            <a:r>
              <a:rPr kumimoji="0" lang="en-US" b="1" i="0" u="none" strike="noStrike" kern="1200" cap="none" spc="0" normalizeH="0" baseline="0" noProof="0">
                <a:ln>
                  <a:noFill/>
                </a:ln>
                <a:effectLst/>
                <a:uLnTx/>
                <a:uFillTx/>
                <a:latin typeface="Segoe UI Semibold" panose="020B0402040204020203" pitchFamily="34" charset="0"/>
                <a:ea typeface="+mn-ea"/>
                <a:cs typeface="Segoe UI Semibold" panose="020B0402040204020203" pitchFamily="34" charset="0"/>
              </a:rPr>
              <a:t>:</a:t>
            </a:r>
            <a:endParaRPr kumimoji="0" lang="en-US" b="1" i="0" u="none" strike="noStrike" kern="1200" cap="none" spc="0" normalizeH="0" baseline="0" noProof="0">
              <a:ln>
                <a:noFill/>
              </a:ln>
              <a:solidFill>
                <a:schemeClr val="accent2"/>
              </a:solidFill>
              <a:effectLst/>
              <a:uLnTx/>
              <a:uFillTx/>
              <a:latin typeface="Segoe UI Semibold" panose="020B0402040204020203" pitchFamily="34" charset="0"/>
              <a:ea typeface="+mn-ea"/>
              <a:cs typeface="Segoe UI Semibold" panose="020B0402040204020203" pitchFamily="34" charset="0"/>
            </a:endParaRPr>
          </a:p>
        </p:txBody>
      </p:sp>
      <p:sp>
        <p:nvSpPr>
          <p:cNvPr id="33" name="Rounded Rectangle 48">
            <a:extLst>
              <a:ext uri="{FF2B5EF4-FFF2-40B4-BE49-F238E27FC236}">
                <a16:creationId xmlns:a16="http://schemas.microsoft.com/office/drawing/2014/main" id="{DA4D3C27-84E9-8F91-6C64-ECABCD8D190B}"/>
              </a:ext>
            </a:extLst>
          </p:cNvPr>
          <p:cNvSpPr/>
          <p:nvPr/>
        </p:nvSpPr>
        <p:spPr>
          <a:xfrm>
            <a:off x="911890" y="2217724"/>
            <a:ext cx="828000" cy="956388"/>
          </a:xfrm>
          <a:prstGeom prst="roundRect">
            <a:avLst>
              <a:gd name="adj" fmla="val 12181"/>
            </a:avLst>
          </a:prstGeom>
          <a:gradFill>
            <a:gsLst>
              <a:gs pos="35000">
                <a:srgbClr val="8661C5"/>
              </a:gs>
              <a:gs pos="5000">
                <a:srgbClr val="C03BC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3200" b="1">
                <a:solidFill>
                  <a:schemeClr val="bg1"/>
                </a:solidFill>
                <a:latin typeface="Segoe UI Semibold" panose="020B0502040204020203" pitchFamily="34" charset="0"/>
                <a:cs typeface="Segoe UI Semibold" panose="020B0502040204020203" pitchFamily="34" charset="0"/>
              </a:rPr>
              <a:t>A</a:t>
            </a:r>
          </a:p>
        </p:txBody>
      </p:sp>
      <p:sp>
        <p:nvSpPr>
          <p:cNvPr id="29" name="Rectangle 28">
            <a:extLst>
              <a:ext uri="{FF2B5EF4-FFF2-40B4-BE49-F238E27FC236}">
                <a16:creationId xmlns:a16="http://schemas.microsoft.com/office/drawing/2014/main" id="{85FF28FA-EC79-F422-C88E-7F398863295A}"/>
              </a:ext>
            </a:extLst>
          </p:cNvPr>
          <p:cNvSpPr/>
          <p:nvPr/>
        </p:nvSpPr>
        <p:spPr>
          <a:xfrm>
            <a:off x="1939035" y="2405069"/>
            <a:ext cx="1489903" cy="581698"/>
          </a:xfrm>
          <a:prstGeom prst="rect">
            <a:avLst/>
          </a:prstGeom>
        </p:spPr>
        <p:txBody>
          <a:bodyPr wrap="square" lIns="0" tIns="0" rIns="0" bIns="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14" rtl="0" eaLnBrk="1" fontAlgn="base" latinLnBrk="0" hangingPunct="1">
              <a:lnSpc>
                <a:spcPct val="90000"/>
              </a:lnSpc>
              <a:spcBef>
                <a:spcPct val="0"/>
              </a:spcBef>
              <a:spcAft>
                <a:spcPct val="0"/>
              </a:spcAft>
              <a:buClrTx/>
              <a:buSzTx/>
              <a:buFontTx/>
              <a:buNone/>
              <a:tabLst/>
              <a:defRPr/>
            </a:pPr>
            <a:r>
              <a:rPr lang="en-US" sz="1400" dirty="0">
                <a:latin typeface="+mj-lt"/>
              </a:rPr>
              <a:t>Active, visible, and consistent </a:t>
            </a:r>
            <a:r>
              <a:rPr lang="en-US" sz="1400" dirty="0"/>
              <a:t>participation</a:t>
            </a:r>
          </a:p>
        </p:txBody>
      </p:sp>
      <p:sp>
        <p:nvSpPr>
          <p:cNvPr id="34" name="Rounded Rectangle 49">
            <a:extLst>
              <a:ext uri="{FF2B5EF4-FFF2-40B4-BE49-F238E27FC236}">
                <a16:creationId xmlns:a16="http://schemas.microsoft.com/office/drawing/2014/main" id="{249DDC3E-C9E0-D576-B0CA-50893ACD172D}"/>
              </a:ext>
            </a:extLst>
          </p:cNvPr>
          <p:cNvSpPr/>
          <p:nvPr/>
        </p:nvSpPr>
        <p:spPr>
          <a:xfrm>
            <a:off x="911890" y="3290745"/>
            <a:ext cx="828000" cy="956388"/>
          </a:xfrm>
          <a:prstGeom prst="roundRect">
            <a:avLst>
              <a:gd name="adj" fmla="val 12181"/>
            </a:avLst>
          </a:prstGeom>
          <a:gradFill>
            <a:gsLst>
              <a:gs pos="35000">
                <a:srgbClr val="8661C5"/>
              </a:gs>
              <a:gs pos="5000">
                <a:srgbClr val="C03BC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3200" b="1">
                <a:solidFill>
                  <a:schemeClr val="bg1"/>
                </a:solidFill>
                <a:latin typeface="Segoe UI Semibold" panose="020B0502040204020203" pitchFamily="34" charset="0"/>
                <a:cs typeface="Segoe UI Semibold" panose="020B0502040204020203" pitchFamily="34" charset="0"/>
              </a:rPr>
              <a:t>B</a:t>
            </a:r>
          </a:p>
        </p:txBody>
      </p:sp>
      <p:sp>
        <p:nvSpPr>
          <p:cNvPr id="30" name="Rectangle 29">
            <a:extLst>
              <a:ext uri="{FF2B5EF4-FFF2-40B4-BE49-F238E27FC236}">
                <a16:creationId xmlns:a16="http://schemas.microsoft.com/office/drawing/2014/main" id="{10E6A907-331A-20E7-9781-F0A00604F9E9}"/>
              </a:ext>
            </a:extLst>
          </p:cNvPr>
          <p:cNvSpPr/>
          <p:nvPr/>
        </p:nvSpPr>
        <p:spPr>
          <a:xfrm>
            <a:off x="1939035" y="3478090"/>
            <a:ext cx="1489903" cy="581698"/>
          </a:xfrm>
          <a:prstGeom prst="rect">
            <a:avLst/>
          </a:prstGeom>
        </p:spPr>
        <p:txBody>
          <a:bodyPr wrap="square" lIns="0" tIns="0" rIns="0" bIns="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14"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Build a coalition with their executive peers</a:t>
            </a:r>
          </a:p>
        </p:txBody>
      </p:sp>
      <p:sp>
        <p:nvSpPr>
          <p:cNvPr id="35" name="Rounded Rectangle 50">
            <a:extLst>
              <a:ext uri="{FF2B5EF4-FFF2-40B4-BE49-F238E27FC236}">
                <a16:creationId xmlns:a16="http://schemas.microsoft.com/office/drawing/2014/main" id="{BD528A5F-BADF-58F8-B78D-3062B14B9AD4}"/>
              </a:ext>
            </a:extLst>
          </p:cNvPr>
          <p:cNvSpPr/>
          <p:nvPr/>
        </p:nvSpPr>
        <p:spPr>
          <a:xfrm>
            <a:off x="911890" y="4363766"/>
            <a:ext cx="828000" cy="956388"/>
          </a:xfrm>
          <a:prstGeom prst="roundRect">
            <a:avLst>
              <a:gd name="adj" fmla="val 12181"/>
            </a:avLst>
          </a:prstGeom>
          <a:gradFill>
            <a:gsLst>
              <a:gs pos="35000">
                <a:srgbClr val="8661C5"/>
              </a:gs>
              <a:gs pos="5000">
                <a:srgbClr val="C03BC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3200" b="1">
                <a:solidFill>
                  <a:schemeClr val="bg1"/>
                </a:solidFill>
                <a:latin typeface="Segoe UI Semibold" panose="020B0502040204020203" pitchFamily="34" charset="0"/>
                <a:cs typeface="Segoe UI Semibold" panose="020B0502040204020203" pitchFamily="34" charset="0"/>
              </a:rPr>
              <a:t>C</a:t>
            </a:r>
          </a:p>
        </p:txBody>
      </p:sp>
      <p:sp>
        <p:nvSpPr>
          <p:cNvPr id="31" name="Rectangle 30">
            <a:extLst>
              <a:ext uri="{FF2B5EF4-FFF2-40B4-BE49-F238E27FC236}">
                <a16:creationId xmlns:a16="http://schemas.microsoft.com/office/drawing/2014/main" id="{40225E46-636A-E055-B74F-7DA0F5B4FAF5}"/>
              </a:ext>
            </a:extLst>
          </p:cNvPr>
          <p:cNvSpPr/>
          <p:nvPr/>
        </p:nvSpPr>
        <p:spPr>
          <a:xfrm>
            <a:off x="1939037" y="4343712"/>
            <a:ext cx="1489902" cy="969496"/>
          </a:xfrm>
          <a:prstGeom prst="rect">
            <a:avLst/>
          </a:prstGeom>
        </p:spPr>
        <p:txBody>
          <a:bodyPr wrap="square" lIns="0" tIns="0" rIns="0" bIns="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14"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a:ln>
                  <a:noFill/>
                </a:ln>
                <a:effectLst/>
                <a:uLnTx/>
                <a:uFillTx/>
                <a:latin typeface="Segoe UI" panose="020B0502040204020203" pitchFamily="34" charset="0"/>
                <a:cs typeface="Segoe UI" panose="020B0502040204020203" pitchFamily="34" charset="0"/>
              </a:rPr>
              <a:t>Communicate directly with employees to support landing the change</a:t>
            </a:r>
          </a:p>
        </p:txBody>
      </p:sp>
      <p:sp>
        <p:nvSpPr>
          <p:cNvPr id="25" name="Title 1">
            <a:extLst>
              <a:ext uri="{FF2B5EF4-FFF2-40B4-BE49-F238E27FC236}">
                <a16:creationId xmlns:a16="http://schemas.microsoft.com/office/drawing/2014/main" id="{DC7D3573-BF71-14EF-B3C3-44F8A0BEE400}"/>
              </a:ext>
            </a:extLst>
          </p:cNvPr>
          <p:cNvSpPr txBox="1">
            <a:spLocks/>
          </p:cNvSpPr>
          <p:nvPr/>
        </p:nvSpPr>
        <p:spPr>
          <a:xfrm>
            <a:off x="4310342" y="1437603"/>
            <a:ext cx="3384000" cy="349702"/>
          </a:xfrm>
          <a:prstGeom prst="rect">
            <a:avLst/>
          </a:prstGeom>
        </p:spPr>
        <p:txBody>
          <a:bodyPr vert="horz" wrap="square" lIns="0" tIns="36000" rIns="0" bIns="360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3838" rtl="0" eaLnBrk="1" fontAlgn="base" latinLnBrk="0" hangingPunct="1">
              <a:spcBef>
                <a:spcPts val="0"/>
              </a:spcBef>
              <a:spcAft>
                <a:spcPct val="0"/>
              </a:spcAft>
              <a:buClr>
                <a:srgbClr val="DC3C00"/>
              </a:buClr>
              <a:buSzTx/>
              <a:buFontTx/>
              <a:buNone/>
              <a:tabLst/>
              <a:defRPr/>
            </a:pPr>
            <a:r>
              <a:rPr kumimoji="0" lang="en-US" b="1" i="0" u="none" strike="noStrike" kern="1200" cap="none" spc="0" normalizeH="0" baseline="0" noProof="0">
                <a:ln>
                  <a:noFill/>
                </a:ln>
                <a:effectLst/>
                <a:uLnTx/>
                <a:uFillTx/>
                <a:latin typeface="Segoe UI Semibold" panose="020B0402040204020203" pitchFamily="34" charset="0"/>
                <a:ea typeface="+mn-ea"/>
                <a:cs typeface="Segoe UI Semibold" panose="020B0402040204020203" pitchFamily="34" charset="0"/>
              </a:rPr>
              <a:t>Executive Sponsors </a:t>
            </a:r>
            <a:r>
              <a:rPr kumimoji="0" lang="en-US" b="1" i="0" u="none" strike="noStrike" kern="1200" cap="none" spc="0" normalizeH="0" baseline="0" noProof="0">
                <a:ln>
                  <a:noFill/>
                </a:ln>
                <a:solidFill>
                  <a:schemeClr val="accent2"/>
                </a:solidFill>
                <a:effectLst/>
                <a:uLnTx/>
                <a:uFillTx/>
                <a:latin typeface="Segoe UI Semibold" panose="020B0402040204020203" pitchFamily="34" charset="0"/>
                <a:ea typeface="+mn-ea"/>
                <a:cs typeface="Segoe UI Semibold" panose="020B0402040204020203" pitchFamily="34" charset="0"/>
              </a:rPr>
              <a:t>should:</a:t>
            </a:r>
          </a:p>
        </p:txBody>
      </p:sp>
      <p:sp>
        <p:nvSpPr>
          <p:cNvPr id="24" name="Rectangle 23">
            <a:extLst>
              <a:ext uri="{FF2B5EF4-FFF2-40B4-BE49-F238E27FC236}">
                <a16:creationId xmlns:a16="http://schemas.microsoft.com/office/drawing/2014/main" id="{8EA74B79-BD38-8D7C-3E81-ED354CB0EE1A}"/>
              </a:ext>
            </a:extLst>
          </p:cNvPr>
          <p:cNvSpPr/>
          <p:nvPr/>
        </p:nvSpPr>
        <p:spPr>
          <a:xfrm>
            <a:off x="4310342" y="1864511"/>
            <a:ext cx="3803315" cy="3262432"/>
          </a:xfrm>
          <a:prstGeom prst="rect">
            <a:avLst/>
          </a:prstGeom>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2000" marR="0" lvl="1" indent="-252000" defTabSz="488950" fontAlgn="base">
              <a:spcBef>
                <a:spcPts val="1200"/>
              </a:spcBef>
              <a:buClrTx/>
              <a:buSzPct val="90000"/>
              <a:buFont typeface=".PingFang SC Regular"/>
              <a:buChar char="・"/>
              <a:tabLst/>
              <a:defRPr/>
            </a:pPr>
            <a:r>
              <a:rPr lang="en-NZ" sz="1400" dirty="0">
                <a:latin typeface="Segoe UI" panose="020B0502040204020203" pitchFamily="34" charset="0"/>
                <a:cs typeface="Segoe UI" panose="020B0502040204020203" pitchFamily="34" charset="0"/>
              </a:rPr>
              <a:t>Help the project team identify and prioritize their top business needs. Encourage shared planning between user enablement and technical implementation teams. </a:t>
            </a:r>
            <a:endParaRPr lang="en-US" sz="1400" dirty="0">
              <a:latin typeface="Segoe UI" panose="020B0502040204020203" pitchFamily="34" charset="0"/>
              <a:cs typeface="Segoe UI" panose="020B0502040204020203" pitchFamily="34" charset="0"/>
            </a:endParaRPr>
          </a:p>
          <a:p>
            <a:pPr marL="252000" marR="0" lvl="1" indent="-252000" defTabSz="488950" fontAlgn="base">
              <a:spcBef>
                <a:spcPts val="1200"/>
              </a:spcBef>
              <a:buClrTx/>
              <a:buSzPct val="90000"/>
              <a:buFont typeface=".PingFang SC Regular"/>
              <a:buChar char="・"/>
              <a:tabLst/>
              <a:defRPr/>
            </a:pPr>
            <a:r>
              <a:rPr lang="en-NZ" sz="1400" dirty="0">
                <a:latin typeface="Segoe UI" panose="020B0502040204020203" pitchFamily="34" charset="0"/>
                <a:cs typeface="Segoe UI" panose="020B0502040204020203" pitchFamily="34" charset="0"/>
              </a:rPr>
              <a:t>Play a role in communicating the vision to leaders across the organization.</a:t>
            </a:r>
          </a:p>
          <a:p>
            <a:pPr marL="252000" marR="0" lvl="1" indent="-252000" defTabSz="488950" fontAlgn="base">
              <a:spcBef>
                <a:spcPts val="1200"/>
              </a:spcBef>
              <a:buClrTx/>
              <a:buSzPct val="90000"/>
              <a:buFont typeface=".PingFang SC Regular"/>
              <a:buChar char="・"/>
              <a:tabLst/>
              <a:defRPr/>
            </a:pPr>
            <a:r>
              <a:rPr lang="en-NZ" sz="1400" dirty="0">
                <a:latin typeface="Segoe UI" panose="020B0502040204020203" pitchFamily="34" charset="0"/>
                <a:cs typeface="Segoe UI" panose="020B0502040204020203" pitchFamily="34" charset="0"/>
              </a:rPr>
              <a:t>Actively participate in and use the Copilot capabilities to help drive and reinforce enablement.</a:t>
            </a:r>
            <a:endParaRPr lang="en-US" sz="1400" dirty="0">
              <a:latin typeface="Segoe UI" panose="020B0502040204020203" pitchFamily="34" charset="0"/>
              <a:cs typeface="Segoe UI" panose="020B0502040204020203" pitchFamily="34" charset="0"/>
            </a:endParaRPr>
          </a:p>
          <a:p>
            <a:pPr marL="252000" marR="0" lvl="1" indent="-252000" defTabSz="488950" fontAlgn="base">
              <a:spcBef>
                <a:spcPts val="1200"/>
              </a:spcBef>
              <a:buClrTx/>
              <a:buSzPct val="90000"/>
              <a:buFont typeface=".PingFang SC Regular"/>
              <a:buChar char="・"/>
              <a:tabLst/>
              <a:defRPr/>
            </a:pPr>
            <a:r>
              <a:rPr lang="en-US" sz="1400" dirty="0">
                <a:latin typeface="Segoe UI" panose="020B0502040204020203" pitchFamily="34" charset="0"/>
                <a:cs typeface="Segoe UI" panose="020B0502040204020203" pitchFamily="34" charset="0"/>
              </a:rPr>
              <a:t>Promote the enablement program. Studies show that 87% of successful transformation projects had visible engagement by Executive Sponsors.</a:t>
            </a:r>
          </a:p>
        </p:txBody>
      </p:sp>
      <p:sp>
        <p:nvSpPr>
          <p:cNvPr id="26" name="TextBox 32">
            <a:extLst>
              <a:ext uri="{FF2B5EF4-FFF2-40B4-BE49-F238E27FC236}">
                <a16:creationId xmlns:a16="http://schemas.microsoft.com/office/drawing/2014/main" id="{8331F148-17AB-E53E-6251-A2F31F144CFF}"/>
              </a:ext>
            </a:extLst>
          </p:cNvPr>
          <p:cNvSpPr txBox="1"/>
          <p:nvPr/>
        </p:nvSpPr>
        <p:spPr>
          <a:xfrm>
            <a:off x="8697129" y="1437603"/>
            <a:ext cx="2656671" cy="349702"/>
          </a:xfrm>
          <a:prstGeom prst="rect">
            <a:avLst/>
          </a:prstGeom>
          <a:noFill/>
        </p:spPr>
        <p:txBody>
          <a:bodyPr wrap="square" lIns="0" tIns="36000" bIns="36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effectLst/>
                <a:uLnTx/>
                <a:uFillTx/>
                <a:latin typeface="Segoe UI Semibold" panose="020B0402040204020203" pitchFamily="34" charset="0"/>
                <a:ea typeface="+mn-ea"/>
                <a:cs typeface="Segoe UI Semibold" panose="020B0402040204020203" pitchFamily="34" charset="0"/>
              </a:rPr>
              <a:t>Executive Sponsors </a:t>
            </a:r>
            <a:r>
              <a:rPr kumimoji="0" lang="en-US" b="1" i="0" u="none" strike="noStrike" kern="1200" cap="none" spc="0" normalizeH="0" baseline="0" noProof="0">
                <a:ln>
                  <a:noFill/>
                </a:ln>
                <a:solidFill>
                  <a:schemeClr val="accent2"/>
                </a:solidFill>
                <a:effectLst/>
                <a:uLnTx/>
                <a:uFillTx/>
                <a:latin typeface="Segoe UI Semibold" panose="020B0402040204020203" pitchFamily="34" charset="0"/>
                <a:ea typeface="+mn-ea"/>
                <a:cs typeface="Segoe UI Semibold" panose="020B0402040204020203" pitchFamily="34" charset="0"/>
              </a:rPr>
              <a:t>may:</a:t>
            </a:r>
          </a:p>
        </p:txBody>
      </p:sp>
      <p:sp>
        <p:nvSpPr>
          <p:cNvPr id="27" name="Rectangle 26">
            <a:extLst>
              <a:ext uri="{FF2B5EF4-FFF2-40B4-BE49-F238E27FC236}">
                <a16:creationId xmlns:a16="http://schemas.microsoft.com/office/drawing/2014/main" id="{6F1A790A-7A76-642B-8DD3-980DE83A6970}"/>
              </a:ext>
            </a:extLst>
          </p:cNvPr>
          <p:cNvSpPr/>
          <p:nvPr/>
        </p:nvSpPr>
        <p:spPr>
          <a:xfrm>
            <a:off x="8697129" y="1864511"/>
            <a:ext cx="2580331" cy="2031325"/>
          </a:xfrm>
          <a:prstGeom prst="rect">
            <a:avLst/>
          </a:prstGeom>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2000" lvl="1" indent="-252000" defTabSz="488950" fontAlgn="base">
              <a:spcBef>
                <a:spcPts val="1200"/>
              </a:spcBef>
              <a:buSzPct val="90000"/>
              <a:buFont typeface=".PingFang SC Regular"/>
              <a:buChar char="・"/>
              <a:defRPr/>
            </a:pPr>
            <a:r>
              <a:rPr lang="en-US" sz="1400" dirty="0"/>
              <a:t>Lead or participate in the organizational AI Council.</a:t>
            </a:r>
          </a:p>
          <a:p>
            <a:pPr marL="252000" lvl="1" indent="-252000" defTabSz="488950" fontAlgn="base">
              <a:spcBef>
                <a:spcPts val="1200"/>
              </a:spcBef>
              <a:buSzPct val="90000"/>
              <a:buFont typeface=".PingFang SC Regular"/>
              <a:buChar char="・"/>
              <a:defRPr/>
            </a:pPr>
            <a:r>
              <a:rPr lang="en-US" sz="1400" dirty="0"/>
              <a:t>Have purchasing authority for licenses or services from supporting suppliers. </a:t>
            </a:r>
          </a:p>
          <a:p>
            <a:pPr marL="252000" lvl="1" indent="-252000" defTabSz="488950" fontAlgn="base">
              <a:spcBef>
                <a:spcPts val="1200"/>
              </a:spcBef>
              <a:buSzPct val="90000"/>
              <a:buFont typeface=".PingFang SC Regular"/>
              <a:buChar char="・"/>
              <a:defRPr/>
            </a:pPr>
            <a:r>
              <a:rPr lang="en-US" sz="1400" dirty="0"/>
              <a:t>Be directly accountable for Microsoft 365 or broader digital workplace initiatives. </a:t>
            </a:r>
          </a:p>
        </p:txBody>
      </p:sp>
      <p:cxnSp>
        <p:nvCxnSpPr>
          <p:cNvPr id="28" name="Straight Connector 27">
            <a:extLst>
              <a:ext uri="{FF2B5EF4-FFF2-40B4-BE49-F238E27FC236}">
                <a16:creationId xmlns:a16="http://schemas.microsoft.com/office/drawing/2014/main" id="{83E52D76-EC1C-CF16-EF8B-037F4F3EF1E2}"/>
              </a:ext>
              <a:ext uri="{C183D7F6-B498-43B3-948B-1728B52AA6E4}">
                <adec:decorative xmlns:adec="http://schemas.microsoft.com/office/drawing/2017/decorative" val="1"/>
              </a:ext>
            </a:extLst>
          </p:cNvPr>
          <p:cNvCxnSpPr>
            <a:cxnSpLocks/>
          </p:cNvCxnSpPr>
          <p:nvPr/>
        </p:nvCxnSpPr>
        <p:spPr>
          <a:xfrm>
            <a:off x="8393900" y="1497714"/>
            <a:ext cx="0" cy="3862572"/>
          </a:xfrm>
          <a:prstGeom prst="line">
            <a:avLst/>
          </a:prstGeom>
          <a:noFill/>
          <a:ln w="6350" cap="flat" cmpd="sng" algn="ctr">
            <a:solidFill>
              <a:srgbClr val="B2B2B2"/>
            </a:solidFill>
            <a:prstDash val="solid"/>
            <a:miter lim="800000"/>
          </a:ln>
          <a:effectLst/>
        </p:spPr>
      </p:cxn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3042921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DD8D19F-D5CE-3019-B739-A0FD563D39B4}"/>
              </a:ext>
            </a:extLst>
          </p:cNvPr>
          <p:cNvSpPr>
            <a:spLocks noGrp="1"/>
          </p:cNvSpPr>
          <p:nvPr>
            <p:ph type="title"/>
          </p:nvPr>
        </p:nvSpPr>
        <p:spPr>
          <a:xfrm>
            <a:off x="588263" y="457200"/>
            <a:ext cx="11018520" cy="307777"/>
          </a:xfrm>
        </p:spPr>
        <p:txBody>
          <a:bodyPr/>
          <a:lstStyle/>
          <a:p>
            <a:r>
              <a:rPr lang="en-US" sz="2000" dirty="0"/>
              <a:t>Use the stakeholder management lifecycle</a:t>
            </a:r>
          </a:p>
        </p:txBody>
      </p:sp>
      <p:sp>
        <p:nvSpPr>
          <p:cNvPr id="11" name="Content Placeholder 10">
            <a:extLst>
              <a:ext uri="{FF2B5EF4-FFF2-40B4-BE49-F238E27FC236}">
                <a16:creationId xmlns:a16="http://schemas.microsoft.com/office/drawing/2014/main" id="{0D7413A2-7C23-B257-A74A-225390D938B2}"/>
              </a:ext>
            </a:extLst>
          </p:cNvPr>
          <p:cNvSpPr>
            <a:spLocks noGrp="1"/>
          </p:cNvSpPr>
          <p:nvPr>
            <p:ph sz="quarter" idx="10"/>
          </p:nvPr>
        </p:nvSpPr>
        <p:spPr/>
        <p:txBody>
          <a:bodyPr/>
          <a:lstStyle/>
          <a:p>
            <a:endParaRPr lang="en-US" dirty="0"/>
          </a:p>
        </p:txBody>
      </p:sp>
      <p:sp useBgFill="1">
        <p:nvSpPr>
          <p:cNvPr id="12" name="Rounded Rectangle 1">
            <a:extLst>
              <a:ext uri="{FF2B5EF4-FFF2-40B4-BE49-F238E27FC236}">
                <a16:creationId xmlns:a16="http://schemas.microsoft.com/office/drawing/2014/main" id="{1C0326B8-7DA1-AC33-76AF-6C0593DF75A1}"/>
              </a:ext>
              <a:ext uri="{C183D7F6-B498-43B3-948B-1728B52AA6E4}">
                <adec:decorative xmlns:adec="http://schemas.microsoft.com/office/drawing/2017/decorative" val="1"/>
              </a:ext>
            </a:extLst>
          </p:cNvPr>
          <p:cNvSpPr/>
          <p:nvPr/>
        </p:nvSpPr>
        <p:spPr bwMode="auto">
          <a:xfrm>
            <a:off x="495300" y="1333501"/>
            <a:ext cx="11201400" cy="4638092"/>
          </a:xfrm>
          <a:prstGeom prst="roundRect">
            <a:avLst>
              <a:gd name="adj" fmla="val 27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1600">
              <a:solidFill>
                <a:schemeClr val="tx1"/>
              </a:solidFill>
              <a:latin typeface="Segoe UI"/>
              <a:cs typeface="Segoe UI" pitchFamily="34" charset="0"/>
            </a:endParaRPr>
          </a:p>
        </p:txBody>
      </p:sp>
      <p:sp>
        <p:nvSpPr>
          <p:cNvPr id="13" name="TextBox 12">
            <a:extLst>
              <a:ext uri="{FF2B5EF4-FFF2-40B4-BE49-F238E27FC236}">
                <a16:creationId xmlns:a16="http://schemas.microsoft.com/office/drawing/2014/main" id="{B8366B87-4483-172E-93F9-5748020503D5}"/>
              </a:ext>
            </a:extLst>
          </p:cNvPr>
          <p:cNvSpPr txBox="1"/>
          <p:nvPr/>
        </p:nvSpPr>
        <p:spPr>
          <a:xfrm>
            <a:off x="5029050" y="1730556"/>
            <a:ext cx="2856949" cy="387029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dirty="0">
                <a:ln>
                  <a:noFill/>
                </a:ln>
                <a:solidFill>
                  <a:schemeClr val="accent2"/>
                </a:solidFill>
                <a:effectLst/>
                <a:uLnTx/>
                <a:uFillTx/>
                <a:latin typeface="Segoe UI Semibold" panose="020B0502040204020203" pitchFamily="34" charset="0"/>
                <a:cs typeface="Segoe UI Semibold" panose="020B0502040204020203" pitchFamily="34" charset="0"/>
              </a:rPr>
              <a:t>Validate strategic objectives</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Ensure clear mission and goals from existing executive stakeholders, AI Council or business leaders for AI transformation. </a:t>
            </a:r>
          </a:p>
          <a:p>
            <a:pPr>
              <a:spcBef>
                <a:spcPts val="1200"/>
              </a:spcBef>
              <a:defRPr/>
            </a:pPr>
            <a:r>
              <a:rPr lang="en-GB" sz="1400" b="1" dirty="0">
                <a:solidFill>
                  <a:schemeClr val="accent2"/>
                </a:solidFill>
                <a:latin typeface="Segoe UI Semibold" panose="020B0502040204020203" pitchFamily="34" charset="0"/>
                <a:cs typeface="Segoe UI Semibold" panose="020B0502040204020203" pitchFamily="34" charset="0"/>
              </a:rPr>
              <a:t>Identify stakeholders</a:t>
            </a:r>
          </a:p>
          <a:p>
            <a:pPr>
              <a:spcBef>
                <a:spcPts val="300"/>
              </a:spcBef>
              <a:defRPr/>
            </a:pPr>
            <a:r>
              <a:rPr lang="en-GB" sz="1200" dirty="0">
                <a:solidFill>
                  <a:prstClr val="black"/>
                </a:solidFill>
                <a:latin typeface="Segoe UI" panose="020B0502040204020203" pitchFamily="34" charset="0"/>
                <a:cs typeface="Segoe UI" panose="020B0502040204020203" pitchFamily="34" charset="0"/>
              </a:rPr>
              <a:t>Identify all your potential stakeholders (including senior executives, peers, customers, prospective customers, etc.) who have influence over your work or an interest in its outcome.  </a:t>
            </a:r>
            <a:endParaRPr kumimoji="0" lang="en-GB"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a:spcBef>
                <a:spcPts val="1200"/>
              </a:spcBef>
              <a:defRPr/>
            </a:pPr>
            <a:r>
              <a:rPr lang="en-GB" sz="1400" b="1" dirty="0">
                <a:solidFill>
                  <a:schemeClr val="accent2"/>
                </a:solidFill>
                <a:latin typeface="Segoe UI Semibold" panose="020B0502040204020203" pitchFamily="34" charset="0"/>
                <a:cs typeface="Segoe UI Semibold" panose="020B0502040204020203" pitchFamily="34" charset="0"/>
              </a:rPr>
              <a:t>Understand and assess </a:t>
            </a:r>
            <a:br>
              <a:rPr lang="en-GB" sz="1400" b="1" dirty="0">
                <a:solidFill>
                  <a:schemeClr val="accent2"/>
                </a:solidFill>
                <a:latin typeface="Segoe UI Semibold" panose="020B0502040204020203" pitchFamily="34" charset="0"/>
                <a:cs typeface="Segoe UI Semibold" panose="020B0502040204020203" pitchFamily="34" charset="0"/>
              </a:rPr>
            </a:br>
            <a:r>
              <a:rPr lang="en-GB" sz="1400" b="1" dirty="0">
                <a:solidFill>
                  <a:schemeClr val="accent2"/>
                </a:solidFill>
                <a:latin typeface="Segoe UI Semibold" panose="020B0502040204020203" pitchFamily="34" charset="0"/>
                <a:cs typeface="Segoe UI Semibold" panose="020B0502040204020203" pitchFamily="34" charset="0"/>
              </a:rPr>
              <a:t>stakeholder relationship</a:t>
            </a:r>
          </a:p>
          <a:p>
            <a:pPr>
              <a:spcBef>
                <a:spcPts val="300"/>
              </a:spcBef>
              <a:defRPr/>
            </a:pPr>
            <a:r>
              <a:rPr lang="en-GB" sz="1200" dirty="0">
                <a:solidFill>
                  <a:prstClr val="black"/>
                </a:solidFill>
                <a:latin typeface="Segoe UI" panose="020B0502040204020203" pitchFamily="34" charset="0"/>
                <a:cs typeface="Segoe UI" panose="020B0502040204020203" pitchFamily="34" charset="0"/>
              </a:rPr>
              <a:t>Using the Power/Interest stakeholder grid, map each stakeholder based on their interest and influence over your work.   Then </a:t>
            </a:r>
            <a:r>
              <a:rPr lang="en-GB" sz="1200" dirty="0" err="1">
                <a:solidFill>
                  <a:prstClr val="black"/>
                </a:solidFill>
                <a:latin typeface="Segoe UI" panose="020B0502040204020203" pitchFamily="34" charset="0"/>
                <a:cs typeface="Segoe UI" panose="020B0502040204020203" pitchFamily="34" charset="0"/>
              </a:rPr>
              <a:t>color</a:t>
            </a:r>
            <a:r>
              <a:rPr lang="en-GB" sz="1200" dirty="0">
                <a:solidFill>
                  <a:prstClr val="black"/>
                </a:solidFill>
                <a:latin typeface="Segoe UI" panose="020B0502040204020203" pitchFamily="34" charset="0"/>
                <a:cs typeface="Segoe UI" panose="020B0502040204020203" pitchFamily="34" charset="0"/>
              </a:rPr>
              <a:t> code each one based on their attitudes: Green=Supportive; Yellow=Neutral; Red=Critical.</a:t>
            </a:r>
          </a:p>
        </p:txBody>
      </p:sp>
      <p:sp>
        <p:nvSpPr>
          <p:cNvPr id="14" name="TextBox 13">
            <a:extLst>
              <a:ext uri="{FF2B5EF4-FFF2-40B4-BE49-F238E27FC236}">
                <a16:creationId xmlns:a16="http://schemas.microsoft.com/office/drawing/2014/main" id="{9F19A89F-8715-1197-8D28-F1ED2EA415C4}"/>
              </a:ext>
            </a:extLst>
          </p:cNvPr>
          <p:cNvSpPr txBox="1"/>
          <p:nvPr/>
        </p:nvSpPr>
        <p:spPr>
          <a:xfrm>
            <a:off x="8511996" y="1730556"/>
            <a:ext cx="2856949" cy="3939540"/>
          </a:xfrm>
          <a:prstGeom prst="rect">
            <a:avLst/>
          </a:prstGeom>
          <a:noFill/>
        </p:spPr>
        <p:txBody>
          <a:bodyPr wrap="square" lIns="0" tIns="0" rIns="0" bIns="0">
            <a:spAutoFit/>
          </a:bodyPr>
          <a:lstStyle/>
          <a:p>
            <a:pPr>
              <a:spcBef>
                <a:spcPts val="1200"/>
              </a:spcBef>
              <a:defRPr/>
            </a:pPr>
            <a:r>
              <a:rPr lang="en-GB" sz="1400" b="1" dirty="0">
                <a:solidFill>
                  <a:schemeClr val="accent2"/>
                </a:solidFill>
                <a:latin typeface="Segoe UI Semibold" panose="020B0502040204020203" pitchFamily="34" charset="0"/>
                <a:cs typeface="Segoe UI Semibold" panose="020B0502040204020203" pitchFamily="34" charset="0"/>
              </a:rPr>
              <a:t>Define stakeholder management</a:t>
            </a:r>
            <a:br>
              <a:rPr lang="en-GB" sz="1400" b="1" dirty="0">
                <a:solidFill>
                  <a:schemeClr val="accent2"/>
                </a:solidFill>
                <a:latin typeface="Segoe UI Semibold" panose="020B0502040204020203" pitchFamily="34" charset="0"/>
                <a:cs typeface="Segoe UI Semibold" panose="020B0502040204020203" pitchFamily="34" charset="0"/>
              </a:rPr>
            </a:br>
            <a:r>
              <a:rPr lang="en-GB" sz="1400" b="1" dirty="0">
                <a:solidFill>
                  <a:schemeClr val="accent2"/>
                </a:solidFill>
                <a:latin typeface="Segoe UI Semibold" panose="020B0502040204020203" pitchFamily="34" charset="0"/>
                <a:cs typeface="Segoe UI Semibold" panose="020B0502040204020203" pitchFamily="34" charset="0"/>
              </a:rPr>
              <a:t>approach and actions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Using the stakeholder planning sheet, list all stakeholders and assess their key interests/issues; attitudes; desired support; messaging; relationship owners; and actions.</a:t>
            </a:r>
          </a:p>
          <a:p>
            <a:pPr>
              <a:spcBef>
                <a:spcPts val="1200"/>
              </a:spcBef>
              <a:defRPr/>
            </a:pPr>
            <a:r>
              <a:rPr lang="en-GB" sz="1400" b="1" dirty="0">
                <a:solidFill>
                  <a:schemeClr val="accent2"/>
                </a:solidFill>
                <a:latin typeface="Segoe UI Semibold" panose="020B0502040204020203" pitchFamily="34" charset="0"/>
                <a:cs typeface="Segoe UI Semibold" panose="020B0502040204020203" pitchFamily="34" charset="0"/>
              </a:rPr>
              <a:t>Develop communication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Using the Power/Influence grid, define a communication strategy/cadence for each type of user. Use this as a guide</a:t>
            </a:r>
            <a:r>
              <a:rPr lang="en-GB" sz="1200" dirty="0">
                <a:solidFill>
                  <a:prstClr val="black"/>
                </a:solidFill>
                <a:latin typeface="Segoe UI" panose="020B0502040204020203" pitchFamily="34" charset="0"/>
                <a:cs typeface="Segoe UI" panose="020B0502040204020203" pitchFamily="34" charset="0"/>
              </a:rPr>
              <a:t> to </a:t>
            </a:r>
            <a:r>
              <a:rPr kumimoji="0" lang="en-GB"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“personalize” the communication plan for your key stakeholders to meet their individual needs.</a:t>
            </a:r>
          </a:p>
          <a:p>
            <a:pPr>
              <a:spcBef>
                <a:spcPts val="1200"/>
              </a:spcBef>
              <a:defRPr/>
            </a:pPr>
            <a:r>
              <a:rPr lang="en-GB" sz="1400" b="1" dirty="0">
                <a:solidFill>
                  <a:schemeClr val="accent2"/>
                </a:solidFill>
                <a:latin typeface="Segoe UI Semibold" panose="020B0502040204020203" pitchFamily="34" charset="0"/>
                <a:cs typeface="Segoe UI Semibold" panose="020B0502040204020203" pitchFamily="34" charset="0"/>
              </a:rPr>
              <a:t>Monitor and adapt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On regular intervals, re-assess stakeholders’ </a:t>
            </a:r>
            <a:r>
              <a:rPr lang="en-GB" sz="1200" dirty="0">
                <a:solidFill>
                  <a:prstClr val="black"/>
                </a:solidFill>
                <a:latin typeface="Segoe UI" panose="020B0502040204020203" pitchFamily="34" charset="0"/>
                <a:cs typeface="Segoe UI" panose="020B0502040204020203" pitchFamily="34" charset="0"/>
              </a:rPr>
              <a:t>influence</a:t>
            </a:r>
            <a:r>
              <a:rPr kumimoji="0" lang="en-GB"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interest, and attitudes and modify their communication strategy appropriately.</a:t>
            </a:r>
          </a:p>
        </p:txBody>
      </p:sp>
      <p:sp>
        <p:nvSpPr>
          <p:cNvPr id="15" name="Oval 14">
            <a:extLst>
              <a:ext uri="{FF2B5EF4-FFF2-40B4-BE49-F238E27FC236}">
                <a16:creationId xmlns:a16="http://schemas.microsoft.com/office/drawing/2014/main" id="{65AB89DD-5FA0-E143-8F73-983A868E41F7}"/>
              </a:ext>
              <a:ext uri="{C183D7F6-B498-43B3-948B-1728B52AA6E4}">
                <adec:decorative xmlns:adec="http://schemas.microsoft.com/office/drawing/2017/decorative" val="1"/>
              </a:ext>
            </a:extLst>
          </p:cNvPr>
          <p:cNvSpPr/>
          <p:nvPr/>
        </p:nvSpPr>
        <p:spPr bwMode="auto">
          <a:xfrm>
            <a:off x="4637118" y="1704249"/>
            <a:ext cx="288873" cy="288873"/>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rgbClr val="FFFFFF"/>
                </a:solidFill>
                <a:latin typeface="Segoe UI Semibold" panose="020B0502040204020203" pitchFamily="34" charset="0"/>
                <a:cs typeface="Segoe UI Semibold" panose="020B0502040204020203" pitchFamily="34" charset="0"/>
              </a:rPr>
              <a:t>1</a:t>
            </a:r>
          </a:p>
        </p:txBody>
      </p:sp>
      <p:sp>
        <p:nvSpPr>
          <p:cNvPr id="16" name="Oval 15">
            <a:extLst>
              <a:ext uri="{FF2B5EF4-FFF2-40B4-BE49-F238E27FC236}">
                <a16:creationId xmlns:a16="http://schemas.microsoft.com/office/drawing/2014/main" id="{B838C42B-43FD-5287-6C1F-C17DACDAC6F1}"/>
              </a:ext>
              <a:ext uri="{C183D7F6-B498-43B3-948B-1728B52AA6E4}">
                <adec:decorative xmlns:adec="http://schemas.microsoft.com/office/drawing/2017/decorative" val="1"/>
              </a:ext>
            </a:extLst>
          </p:cNvPr>
          <p:cNvSpPr/>
          <p:nvPr/>
        </p:nvSpPr>
        <p:spPr bwMode="auto">
          <a:xfrm>
            <a:off x="4637118" y="2655972"/>
            <a:ext cx="288873" cy="288873"/>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rgbClr val="FFFFFF"/>
                </a:solidFill>
                <a:latin typeface="Segoe UI Semibold" panose="020B0502040204020203" pitchFamily="34" charset="0"/>
                <a:cs typeface="Segoe UI Semibold" panose="020B0502040204020203" pitchFamily="34" charset="0"/>
              </a:rPr>
              <a:t>2</a:t>
            </a:r>
          </a:p>
        </p:txBody>
      </p:sp>
      <p:sp>
        <p:nvSpPr>
          <p:cNvPr id="17" name="Oval 16">
            <a:extLst>
              <a:ext uri="{FF2B5EF4-FFF2-40B4-BE49-F238E27FC236}">
                <a16:creationId xmlns:a16="http://schemas.microsoft.com/office/drawing/2014/main" id="{007A3AF3-71C0-FB1D-64DE-018EAFCF94F1}"/>
              </a:ext>
              <a:ext uri="{C183D7F6-B498-43B3-948B-1728B52AA6E4}">
                <adec:decorative xmlns:adec="http://schemas.microsoft.com/office/drawing/2017/decorative" val="1"/>
              </a:ext>
            </a:extLst>
          </p:cNvPr>
          <p:cNvSpPr/>
          <p:nvPr/>
        </p:nvSpPr>
        <p:spPr bwMode="auto">
          <a:xfrm>
            <a:off x="4637118" y="3980919"/>
            <a:ext cx="288873" cy="288873"/>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rgbClr val="FFFFFF"/>
                </a:solidFill>
                <a:latin typeface="Segoe UI Semibold" panose="020B0502040204020203" pitchFamily="34" charset="0"/>
                <a:cs typeface="Segoe UI Semibold" panose="020B0502040204020203" pitchFamily="34" charset="0"/>
              </a:rPr>
              <a:t>3</a:t>
            </a:r>
          </a:p>
        </p:txBody>
      </p:sp>
      <p:sp>
        <p:nvSpPr>
          <p:cNvPr id="18" name="Oval 17">
            <a:extLst>
              <a:ext uri="{FF2B5EF4-FFF2-40B4-BE49-F238E27FC236}">
                <a16:creationId xmlns:a16="http://schemas.microsoft.com/office/drawing/2014/main" id="{833828DA-72D1-501E-FB9B-20A310229F6A}"/>
              </a:ext>
              <a:ext uri="{C183D7F6-B498-43B3-948B-1728B52AA6E4}">
                <adec:decorative xmlns:adec="http://schemas.microsoft.com/office/drawing/2017/decorative" val="1"/>
              </a:ext>
            </a:extLst>
          </p:cNvPr>
          <p:cNvSpPr/>
          <p:nvPr/>
        </p:nvSpPr>
        <p:spPr bwMode="auto">
          <a:xfrm>
            <a:off x="8120064" y="1704249"/>
            <a:ext cx="288873" cy="288873"/>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rgbClr val="FFFFFF"/>
                </a:solidFill>
                <a:latin typeface="Segoe UI Semibold" panose="020B0502040204020203" pitchFamily="34" charset="0"/>
                <a:cs typeface="Segoe UI Semibold" panose="020B0502040204020203" pitchFamily="34" charset="0"/>
              </a:rPr>
              <a:t>4</a:t>
            </a:r>
          </a:p>
        </p:txBody>
      </p:sp>
      <p:sp>
        <p:nvSpPr>
          <p:cNvPr id="19" name="Oval 18">
            <a:extLst>
              <a:ext uri="{FF2B5EF4-FFF2-40B4-BE49-F238E27FC236}">
                <a16:creationId xmlns:a16="http://schemas.microsoft.com/office/drawing/2014/main" id="{4367AB86-92B2-5715-0124-B0B051CE120B}"/>
              </a:ext>
              <a:ext uri="{C183D7F6-B498-43B3-948B-1728B52AA6E4}">
                <adec:decorative xmlns:adec="http://schemas.microsoft.com/office/drawing/2017/decorative" val="1"/>
              </a:ext>
            </a:extLst>
          </p:cNvPr>
          <p:cNvSpPr/>
          <p:nvPr/>
        </p:nvSpPr>
        <p:spPr bwMode="auto">
          <a:xfrm>
            <a:off x="8120064" y="3203893"/>
            <a:ext cx="288873" cy="288873"/>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rgbClr val="FFFFFF"/>
                </a:solidFill>
                <a:latin typeface="Segoe UI Semibold" panose="020B0502040204020203" pitchFamily="34" charset="0"/>
                <a:cs typeface="Segoe UI Semibold" panose="020B0502040204020203" pitchFamily="34" charset="0"/>
              </a:rPr>
              <a:t>5</a:t>
            </a:r>
          </a:p>
        </p:txBody>
      </p:sp>
      <p:sp>
        <p:nvSpPr>
          <p:cNvPr id="20" name="Oval 19">
            <a:extLst>
              <a:ext uri="{FF2B5EF4-FFF2-40B4-BE49-F238E27FC236}">
                <a16:creationId xmlns:a16="http://schemas.microsoft.com/office/drawing/2014/main" id="{C1295079-5754-F280-BC2C-2456123430A5}"/>
              </a:ext>
              <a:ext uri="{C183D7F6-B498-43B3-948B-1728B52AA6E4}">
                <adec:decorative xmlns:adec="http://schemas.microsoft.com/office/drawing/2017/decorative" val="1"/>
              </a:ext>
            </a:extLst>
          </p:cNvPr>
          <p:cNvSpPr/>
          <p:nvPr/>
        </p:nvSpPr>
        <p:spPr bwMode="auto">
          <a:xfrm>
            <a:off x="8120064" y="4674134"/>
            <a:ext cx="288873" cy="288873"/>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rgbClr val="FFFFFF"/>
                </a:solidFill>
                <a:latin typeface="Segoe UI Semibold" panose="020B0502040204020203" pitchFamily="34" charset="0"/>
                <a:cs typeface="Segoe UI Semibold" panose="020B0502040204020203" pitchFamily="34" charset="0"/>
              </a:rPr>
              <a:t>6</a:t>
            </a:r>
          </a:p>
        </p:txBody>
      </p:sp>
      <p:sp>
        <p:nvSpPr>
          <p:cNvPr id="21" name="Oval 20">
            <a:extLst>
              <a:ext uri="{FF2B5EF4-FFF2-40B4-BE49-F238E27FC236}">
                <a16:creationId xmlns:a16="http://schemas.microsoft.com/office/drawing/2014/main" id="{9D8F6209-BB39-7E26-5033-CF2DC9283C98}"/>
              </a:ext>
              <a:ext uri="{C183D7F6-B498-43B3-948B-1728B52AA6E4}">
                <adec:decorative xmlns:adec="http://schemas.microsoft.com/office/drawing/2017/decorative" val="1"/>
              </a:ext>
            </a:extLst>
          </p:cNvPr>
          <p:cNvSpPr/>
          <p:nvPr/>
        </p:nvSpPr>
        <p:spPr>
          <a:xfrm>
            <a:off x="874878" y="2079576"/>
            <a:ext cx="3145942" cy="3145942"/>
          </a:xfrm>
          <a:prstGeom prst="ellipse">
            <a:avLst/>
          </a:prstGeom>
          <a:solidFill>
            <a:schemeClr val="bg1">
              <a:lumMod val="8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6AF6F7C-5DEC-1D30-EB7A-C133EDE65A96}"/>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p:blipFill>
        <p:spPr>
          <a:xfrm>
            <a:off x="1747570" y="2946484"/>
            <a:ext cx="1400559" cy="1411852"/>
          </a:xfrm>
          <a:prstGeom prst="ellipse">
            <a:avLst/>
          </a:prstGeom>
          <a:solidFill>
            <a:schemeClr val="bg1"/>
          </a:solidFill>
          <a:ln>
            <a:noFill/>
          </a:ln>
        </p:spPr>
      </p:pic>
      <p:sp>
        <p:nvSpPr>
          <p:cNvPr id="23" name="Arc 22">
            <a:extLst>
              <a:ext uri="{FF2B5EF4-FFF2-40B4-BE49-F238E27FC236}">
                <a16:creationId xmlns:a16="http://schemas.microsoft.com/office/drawing/2014/main" id="{C8454F8B-CC5B-6A29-A426-F39DC91B36FC}"/>
              </a:ext>
              <a:ext uri="{C183D7F6-B498-43B3-948B-1728B52AA6E4}">
                <adec:decorative xmlns:adec="http://schemas.microsoft.com/office/drawing/2017/decorative" val="1"/>
              </a:ext>
            </a:extLst>
          </p:cNvPr>
          <p:cNvSpPr/>
          <p:nvPr/>
        </p:nvSpPr>
        <p:spPr>
          <a:xfrm>
            <a:off x="1243766" y="2448328"/>
            <a:ext cx="2408166" cy="2408164"/>
          </a:xfrm>
          <a:prstGeom prst="arc">
            <a:avLst>
              <a:gd name="adj1" fmla="val 16240581"/>
              <a:gd name="adj2" fmla="val 19019744"/>
            </a:avLst>
          </a:prstGeom>
          <a:ln w="31750">
            <a:gradFill flip="none" rotWithShape="1">
              <a:gsLst>
                <a:gs pos="0">
                  <a:schemeClr val="bg1">
                    <a:lumMod val="85000"/>
                  </a:schemeClr>
                </a:gs>
                <a:gs pos="80000">
                  <a:schemeClr val="bg1">
                    <a:lumMod val="50000"/>
                  </a:schemeClr>
                </a:gs>
              </a:gsLst>
              <a:lin ang="2700000" scaled="1"/>
              <a:tileRect/>
            </a:gra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6A1D52C4-0E3B-3087-6282-C50E21621B69}"/>
              </a:ext>
              <a:ext uri="{C183D7F6-B498-43B3-948B-1728B52AA6E4}">
                <adec:decorative xmlns:adec="http://schemas.microsoft.com/office/drawing/2017/decorative" val="1"/>
              </a:ext>
            </a:extLst>
          </p:cNvPr>
          <p:cNvSpPr/>
          <p:nvPr/>
        </p:nvSpPr>
        <p:spPr>
          <a:xfrm rot="3600000">
            <a:off x="1243767" y="2448327"/>
            <a:ext cx="2408164" cy="2408166"/>
          </a:xfrm>
          <a:prstGeom prst="arc">
            <a:avLst>
              <a:gd name="adj1" fmla="val 16240581"/>
              <a:gd name="adj2" fmla="val 19019744"/>
            </a:avLst>
          </a:prstGeom>
          <a:ln w="31750">
            <a:gradFill flip="none" rotWithShape="1">
              <a:gsLst>
                <a:gs pos="0">
                  <a:schemeClr val="bg1">
                    <a:lumMod val="95000"/>
                  </a:schemeClr>
                </a:gs>
                <a:gs pos="80000">
                  <a:schemeClr val="bg1">
                    <a:lumMod val="50000"/>
                  </a:schemeClr>
                </a:gs>
              </a:gsLst>
              <a:lin ang="2700000" scaled="1"/>
              <a:tileRect/>
            </a:gra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9C968B21-85E6-FD5A-41E9-AD68A50CDF63}"/>
              </a:ext>
              <a:ext uri="{C183D7F6-B498-43B3-948B-1728B52AA6E4}">
                <adec:decorative xmlns:adec="http://schemas.microsoft.com/office/drawing/2017/decorative" val="1"/>
              </a:ext>
            </a:extLst>
          </p:cNvPr>
          <p:cNvSpPr/>
          <p:nvPr/>
        </p:nvSpPr>
        <p:spPr>
          <a:xfrm rot="7200000">
            <a:off x="1243767" y="2448327"/>
            <a:ext cx="2408164" cy="2408166"/>
          </a:xfrm>
          <a:prstGeom prst="arc">
            <a:avLst>
              <a:gd name="adj1" fmla="val 16240581"/>
              <a:gd name="adj2" fmla="val 19019744"/>
            </a:avLst>
          </a:prstGeom>
          <a:ln w="31750">
            <a:gradFill flip="none" rotWithShape="1">
              <a:gsLst>
                <a:gs pos="0">
                  <a:schemeClr val="bg1">
                    <a:lumMod val="95000"/>
                  </a:schemeClr>
                </a:gs>
                <a:gs pos="80000">
                  <a:schemeClr val="bg1">
                    <a:lumMod val="50000"/>
                  </a:schemeClr>
                </a:gs>
              </a:gsLst>
              <a:lin ang="2700000" scaled="1"/>
              <a:tileRect/>
            </a:gra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C43AA79C-2355-D7F8-7B44-773180ACACDD}"/>
              </a:ext>
              <a:ext uri="{C183D7F6-B498-43B3-948B-1728B52AA6E4}">
                <adec:decorative xmlns:adec="http://schemas.microsoft.com/office/drawing/2017/decorative" val="1"/>
              </a:ext>
            </a:extLst>
          </p:cNvPr>
          <p:cNvSpPr/>
          <p:nvPr/>
        </p:nvSpPr>
        <p:spPr>
          <a:xfrm rot="10800000">
            <a:off x="1243766" y="2448328"/>
            <a:ext cx="2408166" cy="2408164"/>
          </a:xfrm>
          <a:prstGeom prst="arc">
            <a:avLst>
              <a:gd name="adj1" fmla="val 16240581"/>
              <a:gd name="adj2" fmla="val 19019744"/>
            </a:avLst>
          </a:prstGeom>
          <a:ln w="31750">
            <a:gradFill flip="none" rotWithShape="1">
              <a:gsLst>
                <a:gs pos="0">
                  <a:schemeClr val="bg1">
                    <a:lumMod val="95000"/>
                  </a:schemeClr>
                </a:gs>
                <a:gs pos="80000">
                  <a:schemeClr val="bg1">
                    <a:lumMod val="50000"/>
                  </a:schemeClr>
                </a:gs>
              </a:gsLst>
              <a:lin ang="2700000" scaled="1"/>
              <a:tileRect/>
            </a:gra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4DEE51AD-96C5-4997-B668-12176E54882A}"/>
              </a:ext>
              <a:ext uri="{C183D7F6-B498-43B3-948B-1728B52AA6E4}">
                <adec:decorative xmlns:adec="http://schemas.microsoft.com/office/drawing/2017/decorative" val="1"/>
              </a:ext>
            </a:extLst>
          </p:cNvPr>
          <p:cNvSpPr/>
          <p:nvPr/>
        </p:nvSpPr>
        <p:spPr>
          <a:xfrm rot="14400000">
            <a:off x="1243767" y="2448327"/>
            <a:ext cx="2408164" cy="2408166"/>
          </a:xfrm>
          <a:prstGeom prst="arc">
            <a:avLst>
              <a:gd name="adj1" fmla="val 16240581"/>
              <a:gd name="adj2" fmla="val 19019744"/>
            </a:avLst>
          </a:prstGeom>
          <a:ln w="31750">
            <a:gradFill flip="none" rotWithShape="1">
              <a:gsLst>
                <a:gs pos="0">
                  <a:schemeClr val="bg1">
                    <a:lumMod val="95000"/>
                  </a:schemeClr>
                </a:gs>
                <a:gs pos="80000">
                  <a:schemeClr val="bg1">
                    <a:lumMod val="50000"/>
                  </a:schemeClr>
                </a:gs>
              </a:gsLst>
              <a:lin ang="2700000" scaled="1"/>
              <a:tileRect/>
            </a:gra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F0D9517A-ADC8-DC04-79B3-0F9940D4FEA8}"/>
              </a:ext>
              <a:ext uri="{C183D7F6-B498-43B3-948B-1728B52AA6E4}">
                <adec:decorative xmlns:adec="http://schemas.microsoft.com/office/drawing/2017/decorative" val="1"/>
              </a:ext>
            </a:extLst>
          </p:cNvPr>
          <p:cNvSpPr/>
          <p:nvPr/>
        </p:nvSpPr>
        <p:spPr>
          <a:xfrm rot="18000000">
            <a:off x="1243767" y="2448327"/>
            <a:ext cx="2408164" cy="2408166"/>
          </a:xfrm>
          <a:prstGeom prst="arc">
            <a:avLst>
              <a:gd name="adj1" fmla="val 16240581"/>
              <a:gd name="adj2" fmla="val 19019744"/>
            </a:avLst>
          </a:prstGeom>
          <a:ln w="31750">
            <a:gradFill flip="none" rotWithShape="1">
              <a:gsLst>
                <a:gs pos="0">
                  <a:schemeClr val="bg1">
                    <a:lumMod val="95000"/>
                  </a:schemeClr>
                </a:gs>
                <a:gs pos="80000">
                  <a:schemeClr val="bg1">
                    <a:lumMod val="50000"/>
                  </a:schemeClr>
                </a:gs>
              </a:gsLst>
              <a:lin ang="2700000" scaled="1"/>
              <a:tileRect/>
            </a:gra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Oval 33">
            <a:extLst>
              <a:ext uri="{FF2B5EF4-FFF2-40B4-BE49-F238E27FC236}">
                <a16:creationId xmlns:a16="http://schemas.microsoft.com/office/drawing/2014/main" id="{318AE629-4438-7263-1D7D-798A85714791}"/>
              </a:ext>
              <a:ext uri="{C183D7F6-B498-43B3-948B-1728B52AA6E4}">
                <adec:decorative xmlns:adec="http://schemas.microsoft.com/office/drawing/2017/decorative" val="1"/>
              </a:ext>
            </a:extLst>
          </p:cNvPr>
          <p:cNvSpPr/>
          <p:nvPr/>
        </p:nvSpPr>
        <p:spPr bwMode="auto">
          <a:xfrm>
            <a:off x="2280881" y="2290656"/>
            <a:ext cx="333936" cy="333935"/>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panose="020B0502040204020203" pitchFamily="34" charset="0"/>
                <a:cs typeface="Segoe UI Semibold" panose="020B0502040204020203" pitchFamily="34" charset="0"/>
              </a:rPr>
              <a:t>1</a:t>
            </a:r>
          </a:p>
        </p:txBody>
      </p:sp>
      <p:sp>
        <p:nvSpPr>
          <p:cNvPr id="29" name="Oval 28">
            <a:extLst>
              <a:ext uri="{FF2B5EF4-FFF2-40B4-BE49-F238E27FC236}">
                <a16:creationId xmlns:a16="http://schemas.microsoft.com/office/drawing/2014/main" id="{57A8F2E7-80DC-D0E3-B871-1981B48E94A6}"/>
              </a:ext>
              <a:ext uri="{C183D7F6-B498-43B3-948B-1728B52AA6E4}">
                <adec:decorative xmlns:adec="http://schemas.microsoft.com/office/drawing/2017/decorative" val="1"/>
              </a:ext>
            </a:extLst>
          </p:cNvPr>
          <p:cNvSpPr/>
          <p:nvPr/>
        </p:nvSpPr>
        <p:spPr bwMode="auto">
          <a:xfrm>
            <a:off x="3312932" y="2843663"/>
            <a:ext cx="333936" cy="333935"/>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panose="020B0502040204020203" pitchFamily="34" charset="0"/>
                <a:cs typeface="Segoe UI Semibold" panose="020B0502040204020203" pitchFamily="34" charset="0"/>
              </a:rPr>
              <a:t>2</a:t>
            </a:r>
          </a:p>
        </p:txBody>
      </p:sp>
      <p:sp>
        <p:nvSpPr>
          <p:cNvPr id="30" name="Oval 29">
            <a:extLst>
              <a:ext uri="{FF2B5EF4-FFF2-40B4-BE49-F238E27FC236}">
                <a16:creationId xmlns:a16="http://schemas.microsoft.com/office/drawing/2014/main" id="{4E838EDE-28E0-FDD4-41DE-1AB0A04DA4FF}"/>
              </a:ext>
              <a:ext uri="{C183D7F6-B498-43B3-948B-1728B52AA6E4}">
                <adec:decorative xmlns:adec="http://schemas.microsoft.com/office/drawing/2017/decorative" val="1"/>
              </a:ext>
            </a:extLst>
          </p:cNvPr>
          <p:cNvSpPr/>
          <p:nvPr/>
        </p:nvSpPr>
        <p:spPr bwMode="auto">
          <a:xfrm>
            <a:off x="3312932" y="4124137"/>
            <a:ext cx="333936" cy="333935"/>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panose="020B0502040204020203" pitchFamily="34" charset="0"/>
                <a:cs typeface="Segoe UI Semibold" panose="020B0502040204020203" pitchFamily="34" charset="0"/>
              </a:rPr>
              <a:t>3</a:t>
            </a:r>
          </a:p>
        </p:txBody>
      </p:sp>
      <p:sp>
        <p:nvSpPr>
          <p:cNvPr id="31" name="Oval 30">
            <a:extLst>
              <a:ext uri="{FF2B5EF4-FFF2-40B4-BE49-F238E27FC236}">
                <a16:creationId xmlns:a16="http://schemas.microsoft.com/office/drawing/2014/main" id="{50CFDE31-7773-F04F-7A98-132C36E0D34D}"/>
              </a:ext>
              <a:ext uri="{C183D7F6-B498-43B3-948B-1728B52AA6E4}">
                <adec:decorative xmlns:adec="http://schemas.microsoft.com/office/drawing/2017/decorative" val="1"/>
              </a:ext>
            </a:extLst>
          </p:cNvPr>
          <p:cNvSpPr/>
          <p:nvPr/>
        </p:nvSpPr>
        <p:spPr bwMode="auto">
          <a:xfrm>
            <a:off x="2280881" y="4688061"/>
            <a:ext cx="333936" cy="333935"/>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panose="020B0502040204020203" pitchFamily="34" charset="0"/>
                <a:cs typeface="Segoe UI Semibold" panose="020B0502040204020203" pitchFamily="34" charset="0"/>
              </a:rPr>
              <a:t>4</a:t>
            </a:r>
          </a:p>
        </p:txBody>
      </p:sp>
      <p:sp>
        <p:nvSpPr>
          <p:cNvPr id="33" name="Oval 32">
            <a:extLst>
              <a:ext uri="{FF2B5EF4-FFF2-40B4-BE49-F238E27FC236}">
                <a16:creationId xmlns:a16="http://schemas.microsoft.com/office/drawing/2014/main" id="{45684FA6-1173-F12D-A38A-B0F7C3F6980C}"/>
              </a:ext>
              <a:ext uri="{C183D7F6-B498-43B3-948B-1728B52AA6E4}">
                <adec:decorative xmlns:adec="http://schemas.microsoft.com/office/drawing/2017/decorative" val="1"/>
              </a:ext>
            </a:extLst>
          </p:cNvPr>
          <p:cNvSpPr/>
          <p:nvPr/>
        </p:nvSpPr>
        <p:spPr bwMode="auto">
          <a:xfrm>
            <a:off x="1254290" y="4124137"/>
            <a:ext cx="333936" cy="333935"/>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panose="020B0502040204020203" pitchFamily="34" charset="0"/>
                <a:cs typeface="Segoe UI Semibold" panose="020B0502040204020203" pitchFamily="34" charset="0"/>
              </a:rPr>
              <a:t>5</a:t>
            </a:r>
          </a:p>
        </p:txBody>
      </p:sp>
      <p:sp>
        <p:nvSpPr>
          <p:cNvPr id="32" name="Oval 31">
            <a:extLst>
              <a:ext uri="{FF2B5EF4-FFF2-40B4-BE49-F238E27FC236}">
                <a16:creationId xmlns:a16="http://schemas.microsoft.com/office/drawing/2014/main" id="{9F247435-F582-C52D-FE82-AC06E5E65F32}"/>
              </a:ext>
              <a:ext uri="{C183D7F6-B498-43B3-948B-1728B52AA6E4}">
                <adec:decorative xmlns:adec="http://schemas.microsoft.com/office/drawing/2017/decorative" val="1"/>
              </a:ext>
            </a:extLst>
          </p:cNvPr>
          <p:cNvSpPr/>
          <p:nvPr/>
        </p:nvSpPr>
        <p:spPr bwMode="auto">
          <a:xfrm>
            <a:off x="1254290" y="2843663"/>
            <a:ext cx="333936" cy="333935"/>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panose="020B0502040204020203" pitchFamily="34" charset="0"/>
                <a:cs typeface="Segoe UI Semibold" panose="020B0502040204020203" pitchFamily="34" charset="0"/>
              </a:rPr>
              <a:t>6</a:t>
            </a:r>
          </a:p>
        </p:txBody>
      </p:sp>
      <p:cxnSp>
        <p:nvCxnSpPr>
          <p:cNvPr id="35" name="Straight Connector 34">
            <a:extLst>
              <a:ext uri="{FF2B5EF4-FFF2-40B4-BE49-F238E27FC236}">
                <a16:creationId xmlns:a16="http://schemas.microsoft.com/office/drawing/2014/main" id="{57919679-CD07-1388-7CC6-63E586891AF0}"/>
              </a:ext>
              <a:ext uri="{C183D7F6-B498-43B3-948B-1728B52AA6E4}">
                <adec:decorative xmlns:adec="http://schemas.microsoft.com/office/drawing/2017/decorative" val="1"/>
              </a:ext>
            </a:extLst>
          </p:cNvPr>
          <p:cNvCxnSpPr>
            <a:cxnSpLocks/>
          </p:cNvCxnSpPr>
          <p:nvPr/>
        </p:nvCxnSpPr>
        <p:spPr>
          <a:xfrm>
            <a:off x="4325753" y="1721261"/>
            <a:ext cx="0" cy="3862572"/>
          </a:xfrm>
          <a:prstGeom prst="line">
            <a:avLst/>
          </a:prstGeom>
          <a:noFill/>
          <a:ln w="6350" cap="flat" cmpd="sng" algn="ctr">
            <a:solidFill>
              <a:srgbClr val="B2B2B2"/>
            </a:solidFill>
            <a:prstDash val="solid"/>
            <a:miter lim="800000"/>
          </a:ln>
          <a:effectLst/>
        </p:spPr>
      </p:cxnSp>
      <p:sp>
        <p:nvSpPr>
          <p:cNvPr id="9" name="Footer Placeholder 8">
            <a:extLst>
              <a:ext uri="{FF2B5EF4-FFF2-40B4-BE49-F238E27FC236}">
                <a16:creationId xmlns:a16="http://schemas.microsoft.com/office/drawing/2014/main" id="{1E8A9BC2-7F8B-FDA0-0830-B7E6B9861D4A}"/>
              </a:ext>
            </a:extLst>
          </p:cNvPr>
          <p:cNvSpPr>
            <a:spLocks noGrp="1"/>
          </p:cNvSpPr>
          <p:nvPr>
            <p:ph type="ftr" sz="quarter" idx="4294967295"/>
          </p:nvPr>
        </p:nvSpPr>
        <p:spPr>
          <a:xfrm>
            <a:off x="495300" y="6348173"/>
            <a:ext cx="5762625" cy="436562"/>
          </a:xfrm>
          <a:prstGeom prst="rect">
            <a:avLst/>
          </a:prstGeom>
        </p:spPr>
        <p:txBody>
          <a:bodyPr vert="horz" lIns="0" tIns="0" rIns="0" bIns="0" rtlCol="0" anchor="ctr"/>
          <a:lstStyle/>
          <a:p>
            <a:r>
              <a:rPr lang="en-US" sz="1000" dirty="0">
                <a:solidFill>
                  <a:srgbClr val="000000"/>
                </a:solidFill>
              </a:rPr>
              <a:t>© Copyright Microsoft Corporation. All rights reserved.</a:t>
            </a:r>
          </a:p>
        </p:txBody>
      </p:sp>
    </p:spTree>
    <p:extLst>
      <p:ext uri="{BB962C8B-B14F-4D97-AF65-F5344CB8AC3E}">
        <p14:creationId xmlns:p14="http://schemas.microsoft.com/office/powerpoint/2010/main" val="305961300"/>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B343-F079-8158-0D52-7E4318CB5AD0}"/>
              </a:ext>
            </a:extLst>
          </p:cNvPr>
          <p:cNvSpPr>
            <a:spLocks noGrp="1"/>
          </p:cNvSpPr>
          <p:nvPr>
            <p:ph type="title"/>
          </p:nvPr>
        </p:nvSpPr>
        <p:spPr>
          <a:xfrm>
            <a:off x="588263" y="478464"/>
            <a:ext cx="11018520" cy="307777"/>
          </a:xfrm>
        </p:spPr>
        <p:txBody>
          <a:bodyPr/>
          <a:lstStyle/>
          <a:p>
            <a:r>
              <a:rPr kumimoji="0" lang="en-US" sz="2000" b="0" i="0" u="none" strike="noStrike" kern="1200" cap="none" spc="-50" normalizeH="0" baseline="0" noProof="0" dirty="0">
                <a:ln w="3175">
                  <a:noFill/>
                </a:ln>
                <a:solidFill>
                  <a:schemeClr val="tx1"/>
                </a:solidFill>
                <a:effectLst/>
                <a:uLnTx/>
                <a:uFillTx/>
                <a:latin typeface="+mj-lt"/>
                <a:ea typeface="+mn-ea"/>
                <a:cs typeface="Segoe UI" pitchFamily="34" charset="0"/>
              </a:rPr>
              <a:t>Understand and assess stakeholder relationships </a:t>
            </a:r>
            <a:endParaRPr lang="en-US" sz="2000" dirty="0"/>
          </a:p>
        </p:txBody>
      </p:sp>
      <p:sp>
        <p:nvSpPr>
          <p:cNvPr id="7" name="Text Placeholder 1">
            <a:extLst>
              <a:ext uri="{FF2B5EF4-FFF2-40B4-BE49-F238E27FC236}">
                <a16:creationId xmlns:a16="http://schemas.microsoft.com/office/drawing/2014/main" id="{41282A03-DE08-D3E3-7BC8-CEF5DA10043C}"/>
              </a:ext>
            </a:extLst>
          </p:cNvPr>
          <p:cNvSpPr txBox="1">
            <a:spLocks/>
          </p:cNvSpPr>
          <p:nvPr/>
        </p:nvSpPr>
        <p:spPr>
          <a:xfrm>
            <a:off x="1444043" y="1559003"/>
            <a:ext cx="2899215" cy="1092607"/>
          </a:xfrm>
          <a:prstGeom prst="rect">
            <a:avLst/>
          </a:prstGeom>
        </p:spPr>
        <p:txBody>
          <a:bodyPr vert="horz" wrap="square" lIns="0" tIns="45720" rIns="0" bIns="45720" rtlCol="0" anchor="t" anchorCtr="0">
            <a:sp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300"/>
              </a:spcBef>
            </a:pPr>
            <a:r>
              <a:rPr lang="en-GB" dirty="0">
                <a:solidFill>
                  <a:schemeClr val="tx1"/>
                </a:solidFill>
              </a:rPr>
              <a:t>Using the Power/Interest stakeholder grid, map each stakeholder based on their interest and influence over your work. </a:t>
            </a:r>
          </a:p>
          <a:p>
            <a:pPr>
              <a:spcBef>
                <a:spcPts val="300"/>
              </a:spcBef>
            </a:pPr>
            <a:r>
              <a:rPr lang="en-GB" dirty="0">
                <a:solidFill>
                  <a:schemeClr val="tx1"/>
                </a:solidFill>
              </a:rPr>
              <a:t>Then </a:t>
            </a:r>
            <a:r>
              <a:rPr lang="en-GB" dirty="0" err="1">
                <a:solidFill>
                  <a:schemeClr val="tx1"/>
                </a:solidFill>
              </a:rPr>
              <a:t>color</a:t>
            </a:r>
            <a:r>
              <a:rPr lang="en-GB" dirty="0">
                <a:solidFill>
                  <a:schemeClr val="tx1"/>
                </a:solidFill>
              </a:rPr>
              <a:t> code each one based on their attitudes:</a:t>
            </a:r>
          </a:p>
        </p:txBody>
      </p:sp>
      <p:sp>
        <p:nvSpPr>
          <p:cNvPr id="5" name="Rounded Rectangle 57" descr="This is an example of a power/interest stakeholder.">
            <a:extLst>
              <a:ext uri="{FF2B5EF4-FFF2-40B4-BE49-F238E27FC236}">
                <a16:creationId xmlns:a16="http://schemas.microsoft.com/office/drawing/2014/main" id="{7BF69CA8-EA28-3A10-8EAC-42C361AF6F69}"/>
              </a:ext>
            </a:extLst>
          </p:cNvPr>
          <p:cNvSpPr/>
          <p:nvPr/>
        </p:nvSpPr>
        <p:spPr>
          <a:xfrm>
            <a:off x="1444044" y="3480318"/>
            <a:ext cx="2899214" cy="2534909"/>
          </a:xfrm>
          <a:prstGeom prst="roundRect">
            <a:avLst>
              <a:gd name="adj" fmla="val 424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ounded Rectangle 1" descr="Example grid: Stakeholders placed onto the grid are color coded. Red = critical">
            <a:extLst>
              <a:ext uri="{FF2B5EF4-FFF2-40B4-BE49-F238E27FC236}">
                <a16:creationId xmlns:a16="http://schemas.microsoft.com/office/drawing/2014/main" id="{51020EE9-EFBE-5CF2-356A-55A7AA47AAD6}"/>
              </a:ext>
              <a:ext uri="{C183D7F6-B498-43B3-948B-1728B52AA6E4}">
                <adec:decorative xmlns:adec="http://schemas.microsoft.com/office/drawing/2017/decorative" val="0"/>
              </a:ext>
            </a:extLst>
          </p:cNvPr>
          <p:cNvSpPr/>
          <p:nvPr/>
        </p:nvSpPr>
        <p:spPr bwMode="auto">
          <a:xfrm>
            <a:off x="1143637" y="1354764"/>
            <a:ext cx="3432887" cy="4953000"/>
          </a:xfrm>
          <a:prstGeom prst="roundRect">
            <a:avLst>
              <a:gd name="adj" fmla="val 270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1600" dirty="0">
              <a:solidFill>
                <a:schemeClr val="tx1"/>
              </a:solidFill>
              <a:latin typeface="Segoe UI"/>
              <a:cs typeface="Segoe UI" pitchFamily="34" charset="0"/>
            </a:endParaRPr>
          </a:p>
        </p:txBody>
      </p:sp>
      <p:grpSp>
        <p:nvGrpSpPr>
          <p:cNvPr id="8" name="Group 7" descr="Green = supportive">
            <a:extLst>
              <a:ext uri="{FF2B5EF4-FFF2-40B4-BE49-F238E27FC236}">
                <a16:creationId xmlns:a16="http://schemas.microsoft.com/office/drawing/2014/main" id="{30DC3899-6CD5-DF8D-2544-F37FF9402448}"/>
              </a:ext>
            </a:extLst>
          </p:cNvPr>
          <p:cNvGrpSpPr/>
          <p:nvPr/>
        </p:nvGrpSpPr>
        <p:grpSpPr>
          <a:xfrm>
            <a:off x="1467366" y="2638513"/>
            <a:ext cx="1666393" cy="180495"/>
            <a:chOff x="819029" y="2853175"/>
            <a:chExt cx="1666393" cy="180495"/>
          </a:xfrm>
        </p:grpSpPr>
        <p:sp>
          <p:nvSpPr>
            <p:cNvPr id="9" name="Oval 8">
              <a:extLst>
                <a:ext uri="{FF2B5EF4-FFF2-40B4-BE49-F238E27FC236}">
                  <a16:creationId xmlns:a16="http://schemas.microsoft.com/office/drawing/2014/main" id="{D92A4D1D-EE47-1F4D-9DAB-8BE7084F8066}"/>
                </a:ext>
              </a:extLst>
            </p:cNvPr>
            <p:cNvSpPr/>
            <p:nvPr/>
          </p:nvSpPr>
          <p:spPr bwMode="auto">
            <a:xfrm>
              <a:off x="819029" y="2853175"/>
              <a:ext cx="185213" cy="180495"/>
            </a:xfrm>
            <a:prstGeom prst="ellipse">
              <a:avLst/>
            </a:prstGeom>
            <a:solidFill>
              <a:srgbClr val="8DE9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GB" sz="120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10" name="TextBox 9">
              <a:extLst>
                <a:ext uri="{FF2B5EF4-FFF2-40B4-BE49-F238E27FC236}">
                  <a16:creationId xmlns:a16="http://schemas.microsoft.com/office/drawing/2014/main" id="{6776D4E0-3203-6375-CA6F-FD7A4A416E9D}"/>
                </a:ext>
              </a:extLst>
            </p:cNvPr>
            <p:cNvSpPr txBox="1"/>
            <p:nvPr/>
          </p:nvSpPr>
          <p:spPr>
            <a:xfrm>
              <a:off x="1109789" y="2860323"/>
              <a:ext cx="1375633" cy="166199"/>
            </a:xfrm>
            <a:prstGeom prst="rect">
              <a:avLst/>
            </a:prstGeom>
            <a:noFill/>
          </p:spPr>
          <p:txBody>
            <a:bodyPr wrap="none" lIns="0" tIns="0" rIns="0" bIns="0" rtlCol="0" anchor="ctr" anchorCtr="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200" b="1"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Green = Supportive</a:t>
              </a:r>
            </a:p>
          </p:txBody>
        </p:sp>
      </p:grpSp>
      <p:grpSp>
        <p:nvGrpSpPr>
          <p:cNvPr id="11" name="Group 10">
            <a:extLst>
              <a:ext uri="{FF2B5EF4-FFF2-40B4-BE49-F238E27FC236}">
                <a16:creationId xmlns:a16="http://schemas.microsoft.com/office/drawing/2014/main" id="{AE15B976-3DB7-320B-324E-FB27A341B18A}"/>
              </a:ext>
              <a:ext uri="{C183D7F6-B498-43B3-948B-1728B52AA6E4}">
                <adec:decorative xmlns:adec="http://schemas.microsoft.com/office/drawing/2017/decorative" val="1"/>
              </a:ext>
            </a:extLst>
          </p:cNvPr>
          <p:cNvGrpSpPr/>
          <p:nvPr/>
        </p:nvGrpSpPr>
        <p:grpSpPr>
          <a:xfrm>
            <a:off x="1467366" y="2876265"/>
            <a:ext cx="1450501" cy="180495"/>
            <a:chOff x="819029" y="3198407"/>
            <a:chExt cx="1450501" cy="180495"/>
          </a:xfrm>
        </p:grpSpPr>
        <p:sp>
          <p:nvSpPr>
            <p:cNvPr id="12" name="Oval 11">
              <a:extLst>
                <a:ext uri="{FF2B5EF4-FFF2-40B4-BE49-F238E27FC236}">
                  <a16:creationId xmlns:a16="http://schemas.microsoft.com/office/drawing/2014/main" id="{08CABD7E-467D-0193-19A5-BCFA9F281D4A}"/>
                </a:ext>
              </a:extLst>
            </p:cNvPr>
            <p:cNvSpPr/>
            <p:nvPr/>
          </p:nvSpPr>
          <p:spPr bwMode="auto">
            <a:xfrm>
              <a:off x="819029" y="3198407"/>
              <a:ext cx="185213" cy="180495"/>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GB" sz="120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13" name="TextBox 12" descr="Yellow = neutral">
              <a:extLst>
                <a:ext uri="{FF2B5EF4-FFF2-40B4-BE49-F238E27FC236}">
                  <a16:creationId xmlns:a16="http://schemas.microsoft.com/office/drawing/2014/main" id="{1E358570-49C1-CDC4-A3A4-611C11F70952}"/>
                </a:ext>
              </a:extLst>
            </p:cNvPr>
            <p:cNvSpPr txBox="1"/>
            <p:nvPr/>
          </p:nvSpPr>
          <p:spPr>
            <a:xfrm>
              <a:off x="1109789" y="3205555"/>
              <a:ext cx="1159741" cy="166199"/>
            </a:xfrm>
            <a:prstGeom prst="rect">
              <a:avLst/>
            </a:prstGeom>
            <a:noFill/>
          </p:spPr>
          <p:txBody>
            <a:bodyPr wrap="none" lIns="0" tIns="0" rIns="0" bIns="0" rtlCol="0" anchor="ctr" anchorCtr="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200" b="1"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Yellow = Neutral</a:t>
              </a:r>
            </a:p>
          </p:txBody>
        </p:sp>
      </p:grpSp>
      <p:grpSp>
        <p:nvGrpSpPr>
          <p:cNvPr id="14" name="Group 13">
            <a:extLst>
              <a:ext uri="{FF2B5EF4-FFF2-40B4-BE49-F238E27FC236}">
                <a16:creationId xmlns:a16="http://schemas.microsoft.com/office/drawing/2014/main" id="{C3283599-99AC-24CE-32A1-3BD0EE5A3D0B}"/>
              </a:ext>
              <a:ext uri="{C183D7F6-B498-43B3-948B-1728B52AA6E4}">
                <adec:decorative xmlns:adec="http://schemas.microsoft.com/office/drawing/2017/decorative" val="1"/>
              </a:ext>
            </a:extLst>
          </p:cNvPr>
          <p:cNvGrpSpPr/>
          <p:nvPr/>
        </p:nvGrpSpPr>
        <p:grpSpPr>
          <a:xfrm>
            <a:off x="1467366" y="3114016"/>
            <a:ext cx="1230889" cy="180495"/>
            <a:chOff x="819029" y="3543639"/>
            <a:chExt cx="1230889" cy="180495"/>
          </a:xfrm>
        </p:grpSpPr>
        <p:sp>
          <p:nvSpPr>
            <p:cNvPr id="15" name="Oval 14">
              <a:extLst>
                <a:ext uri="{FF2B5EF4-FFF2-40B4-BE49-F238E27FC236}">
                  <a16:creationId xmlns:a16="http://schemas.microsoft.com/office/drawing/2014/main" id="{B5A16478-5980-4C57-2A5C-611FFF3D233B}"/>
                </a:ext>
              </a:extLst>
            </p:cNvPr>
            <p:cNvSpPr/>
            <p:nvPr/>
          </p:nvSpPr>
          <p:spPr bwMode="auto">
            <a:xfrm>
              <a:off x="819029" y="3543639"/>
              <a:ext cx="185213" cy="180495"/>
            </a:xfrm>
            <a:prstGeom prst="ellipse">
              <a:avLst/>
            </a:prstGeom>
            <a:solidFill>
              <a:srgbClr val="F4364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GB" sz="120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16" name="TextBox 15" descr="Red = critical">
              <a:extLst>
                <a:ext uri="{FF2B5EF4-FFF2-40B4-BE49-F238E27FC236}">
                  <a16:creationId xmlns:a16="http://schemas.microsoft.com/office/drawing/2014/main" id="{C6D07A35-715C-6373-5C4C-53F04694EA28}"/>
                </a:ext>
              </a:extLst>
            </p:cNvPr>
            <p:cNvSpPr txBox="1"/>
            <p:nvPr/>
          </p:nvSpPr>
          <p:spPr>
            <a:xfrm>
              <a:off x="1109789" y="3550787"/>
              <a:ext cx="940129" cy="166199"/>
            </a:xfrm>
            <a:prstGeom prst="rect">
              <a:avLst/>
            </a:prstGeom>
            <a:noFill/>
          </p:spPr>
          <p:txBody>
            <a:bodyPr wrap="none" lIns="0" tIns="0" rIns="0" bIns="0" rtlCol="0" anchor="ctr" anchorCtr="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200" b="1"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Red = Critical</a:t>
              </a:r>
            </a:p>
          </p:txBody>
        </p:sp>
      </p:grpSp>
      <p:sp>
        <p:nvSpPr>
          <p:cNvPr id="18" name="TextBox 17">
            <a:extLst>
              <a:ext uri="{FF2B5EF4-FFF2-40B4-BE49-F238E27FC236}">
                <a16:creationId xmlns:a16="http://schemas.microsoft.com/office/drawing/2014/main" id="{C06371FB-F38C-442D-65C4-625A0EC2E15E}"/>
              </a:ext>
            </a:extLst>
          </p:cNvPr>
          <p:cNvSpPr txBox="1"/>
          <p:nvPr/>
        </p:nvSpPr>
        <p:spPr>
          <a:xfrm>
            <a:off x="1453375" y="3499107"/>
            <a:ext cx="1877869" cy="520478"/>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1"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Example of grid:</a:t>
            </a:r>
          </a:p>
        </p:txBody>
      </p:sp>
      <p:graphicFrame>
        <p:nvGraphicFramePr>
          <p:cNvPr id="17" name="Table 16" descr="Color-coded 2x2 grid. Top-left = yellow, Top-right = red, Bottom-left = green, bottom right = yellow">
            <a:extLst>
              <a:ext uri="{FF2B5EF4-FFF2-40B4-BE49-F238E27FC236}">
                <a16:creationId xmlns:a16="http://schemas.microsoft.com/office/drawing/2014/main" id="{805F4E88-392C-9B15-7CC2-C6B0CCC875DC}"/>
              </a:ext>
            </a:extLst>
          </p:cNvPr>
          <p:cNvGraphicFramePr>
            <a:graphicFrameLocks noGrp="1"/>
          </p:cNvGraphicFramePr>
          <p:nvPr>
            <p:extLst>
              <p:ext uri="{D42A27DB-BD31-4B8C-83A1-F6EECF244321}">
                <p14:modId xmlns:p14="http://schemas.microsoft.com/office/powerpoint/2010/main" val="3915826334"/>
              </p:ext>
            </p:extLst>
          </p:nvPr>
        </p:nvGraphicFramePr>
        <p:xfrm>
          <a:off x="1666423" y="4017655"/>
          <a:ext cx="1959040" cy="1802694"/>
        </p:xfrm>
        <a:graphic>
          <a:graphicData uri="http://schemas.openxmlformats.org/drawingml/2006/table">
            <a:tbl>
              <a:tblPr>
                <a:tableStyleId>{5C22544A-7EE6-4342-B048-85BDC9FD1C3A}</a:tableStyleId>
              </a:tblPr>
              <a:tblGrid>
                <a:gridCol w="979520">
                  <a:extLst>
                    <a:ext uri="{9D8B030D-6E8A-4147-A177-3AD203B41FA5}">
                      <a16:colId xmlns:a16="http://schemas.microsoft.com/office/drawing/2014/main" val="20000"/>
                    </a:ext>
                  </a:extLst>
                </a:gridCol>
                <a:gridCol w="979520">
                  <a:extLst>
                    <a:ext uri="{9D8B030D-6E8A-4147-A177-3AD203B41FA5}">
                      <a16:colId xmlns:a16="http://schemas.microsoft.com/office/drawing/2014/main" val="20001"/>
                    </a:ext>
                  </a:extLst>
                </a:gridCol>
              </a:tblGrid>
              <a:tr h="90134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505050"/>
                        </a:solidFill>
                        <a:effectLst/>
                        <a:uLnTx/>
                        <a:uFillTx/>
                        <a:latin typeface="+mn-lt"/>
                      </a:endParaRPr>
                    </a:p>
                  </a:txBody>
                  <a:tcPr marL="59048" marR="59048" marT="29523" marB="29523">
                    <a:lnL w="12700" cmpd="sng">
                      <a:noFill/>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399">
                        <a:alpha val="30000"/>
                      </a:srgbClr>
                    </a:solidFill>
                  </a:tcPr>
                </a:tc>
                <a:tc>
                  <a:txBody>
                    <a:bodyPr/>
                    <a:lstStyle/>
                    <a:p>
                      <a:pPr algn="ctr"/>
                      <a:endParaRPr lang="en-GB" sz="1000"/>
                    </a:p>
                  </a:txBody>
                  <a:tcPr marL="59048" marR="59048" marT="29523" marB="29523">
                    <a:lnL w="28575"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B3BB">
                        <a:alpha val="30000"/>
                      </a:srgbClr>
                    </a:solidFill>
                  </a:tcPr>
                </a:tc>
                <a:extLst>
                  <a:ext uri="{0D108BD9-81ED-4DB2-BD59-A6C34878D82A}">
                    <a16:rowId xmlns:a16="http://schemas.microsoft.com/office/drawing/2014/main" val="10000"/>
                  </a:ext>
                </a:extLst>
              </a:tr>
              <a:tr h="90134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505050"/>
                        </a:solidFill>
                        <a:effectLst/>
                        <a:uLnTx/>
                        <a:uFillTx/>
                        <a:latin typeface="+mn-lt"/>
                      </a:endParaRPr>
                    </a:p>
                  </a:txBody>
                  <a:tcPr marL="59048" marR="59048" marT="29523" marB="29523">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8DE971">
                        <a:alpha val="30000"/>
                      </a:srgbClr>
                    </a:solidFill>
                  </a:tcPr>
                </a:tc>
                <a:tc>
                  <a:txBody>
                    <a:bodyPr/>
                    <a:lstStyle/>
                    <a:p>
                      <a:pPr marL="93663" marR="0" lvl="0" indent="-93663" algn="l" defTabSz="932742"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GB" sz="1000" b="0" i="0" u="none" strike="noStrike" kern="1200" cap="none" spc="0" normalizeH="0" baseline="0" noProof="0" dirty="0">
                        <a:ln>
                          <a:noFill/>
                        </a:ln>
                        <a:solidFill>
                          <a:srgbClr val="505050"/>
                        </a:solidFill>
                        <a:effectLst/>
                        <a:uLnTx/>
                        <a:uFillTx/>
                        <a:latin typeface="+mn-lt"/>
                      </a:endParaRPr>
                    </a:p>
                  </a:txBody>
                  <a:tcPr marL="59048" marR="59048" marT="29523" marB="29523">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E399">
                        <a:alpha val="30000"/>
                      </a:srgbClr>
                    </a:solidFill>
                  </a:tcPr>
                </a:tc>
                <a:extLst>
                  <a:ext uri="{0D108BD9-81ED-4DB2-BD59-A6C34878D82A}">
                    <a16:rowId xmlns:a16="http://schemas.microsoft.com/office/drawing/2014/main" val="10001"/>
                  </a:ext>
                </a:extLst>
              </a:tr>
            </a:tbl>
          </a:graphicData>
        </a:graphic>
      </p:graphicFrame>
      <p:sp>
        <p:nvSpPr>
          <p:cNvPr id="19" name="Oval 18">
            <a:extLst>
              <a:ext uri="{FF2B5EF4-FFF2-40B4-BE49-F238E27FC236}">
                <a16:creationId xmlns:a16="http://schemas.microsoft.com/office/drawing/2014/main" id="{0D068B3B-07EF-0E52-311A-20DE4C7ABBDC}"/>
              </a:ext>
              <a:ext uri="{C183D7F6-B498-43B3-948B-1728B52AA6E4}">
                <adec:decorative xmlns:adec="http://schemas.microsoft.com/office/drawing/2017/decorative" val="1"/>
              </a:ext>
            </a:extLst>
          </p:cNvPr>
          <p:cNvSpPr/>
          <p:nvPr/>
        </p:nvSpPr>
        <p:spPr bwMode="auto">
          <a:xfrm>
            <a:off x="2944758" y="4121240"/>
            <a:ext cx="224107" cy="218400"/>
          </a:xfrm>
          <a:prstGeom prst="ellipse">
            <a:avLst/>
          </a:prstGeom>
          <a:solidFill>
            <a:srgbClr val="FFB9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GB" sz="105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20" name="TextBox 19">
            <a:extLst>
              <a:ext uri="{FF2B5EF4-FFF2-40B4-BE49-F238E27FC236}">
                <a16:creationId xmlns:a16="http://schemas.microsoft.com/office/drawing/2014/main" id="{B9CCEAE5-0DD4-B17B-10A5-128A69F2D610}"/>
              </a:ext>
            </a:extLst>
          </p:cNvPr>
          <p:cNvSpPr txBox="1"/>
          <p:nvPr/>
        </p:nvSpPr>
        <p:spPr>
          <a:xfrm>
            <a:off x="3261609" y="4158619"/>
            <a:ext cx="843180" cy="145424"/>
          </a:xfrm>
          <a:prstGeom prst="rect">
            <a:avLst/>
          </a:prstGeom>
          <a:noFill/>
        </p:spPr>
        <p:txBody>
          <a:bodyPr wrap="none" lIns="0" tIns="0" rIns="0" bIns="0" rtlCol="0" anchor="ctr" anchorCtr="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050" b="1"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Stakeholder_1</a:t>
            </a:r>
          </a:p>
        </p:txBody>
      </p:sp>
      <p:sp>
        <p:nvSpPr>
          <p:cNvPr id="21" name="Oval 20">
            <a:extLst>
              <a:ext uri="{FF2B5EF4-FFF2-40B4-BE49-F238E27FC236}">
                <a16:creationId xmlns:a16="http://schemas.microsoft.com/office/drawing/2014/main" id="{8BD91DBE-C42F-ECC6-24BD-57372F421640}"/>
              </a:ext>
              <a:ext uri="{C183D7F6-B498-43B3-948B-1728B52AA6E4}">
                <adec:decorative xmlns:adec="http://schemas.microsoft.com/office/drawing/2017/decorative" val="1"/>
              </a:ext>
            </a:extLst>
          </p:cNvPr>
          <p:cNvSpPr/>
          <p:nvPr/>
        </p:nvSpPr>
        <p:spPr bwMode="auto">
          <a:xfrm>
            <a:off x="2742467" y="5078102"/>
            <a:ext cx="224107" cy="218400"/>
          </a:xfrm>
          <a:prstGeom prst="ellipse">
            <a:avLst/>
          </a:prstGeom>
          <a:solidFill>
            <a:srgbClr val="8DE97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GB" sz="105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22" name="TextBox 21">
            <a:extLst>
              <a:ext uri="{FF2B5EF4-FFF2-40B4-BE49-F238E27FC236}">
                <a16:creationId xmlns:a16="http://schemas.microsoft.com/office/drawing/2014/main" id="{430E517D-A72E-B2D0-3B27-E2F865F1D877}"/>
              </a:ext>
            </a:extLst>
          </p:cNvPr>
          <p:cNvSpPr txBox="1"/>
          <p:nvPr/>
        </p:nvSpPr>
        <p:spPr>
          <a:xfrm>
            <a:off x="3059318" y="5115481"/>
            <a:ext cx="864019" cy="145424"/>
          </a:xfrm>
          <a:prstGeom prst="rect">
            <a:avLst/>
          </a:prstGeom>
          <a:noFill/>
        </p:spPr>
        <p:txBody>
          <a:bodyPr wrap="none" lIns="0" tIns="0" rIns="0" bIns="0" rtlCol="0" anchor="ctr" anchorCtr="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050" b="1"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Stakeholder_2</a:t>
            </a:r>
          </a:p>
        </p:txBody>
      </p:sp>
      <p:sp>
        <p:nvSpPr>
          <p:cNvPr id="23" name="Oval 22">
            <a:extLst>
              <a:ext uri="{FF2B5EF4-FFF2-40B4-BE49-F238E27FC236}">
                <a16:creationId xmlns:a16="http://schemas.microsoft.com/office/drawing/2014/main" id="{DB9708E1-00D4-45E0-575C-A5061C9A1D6D}"/>
              </a:ext>
              <a:ext uri="{C183D7F6-B498-43B3-948B-1728B52AA6E4}">
                <adec:decorative xmlns:adec="http://schemas.microsoft.com/office/drawing/2017/decorative" val="1"/>
              </a:ext>
            </a:extLst>
          </p:cNvPr>
          <p:cNvSpPr/>
          <p:nvPr/>
        </p:nvSpPr>
        <p:spPr bwMode="auto">
          <a:xfrm>
            <a:off x="1884660" y="4393832"/>
            <a:ext cx="224107" cy="218400"/>
          </a:xfrm>
          <a:prstGeom prst="ellipse">
            <a:avLst/>
          </a:prstGeom>
          <a:solidFill>
            <a:srgbClr val="F4364C"/>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GB" sz="105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24" name="TextBox 23">
            <a:extLst>
              <a:ext uri="{FF2B5EF4-FFF2-40B4-BE49-F238E27FC236}">
                <a16:creationId xmlns:a16="http://schemas.microsoft.com/office/drawing/2014/main" id="{25F6A78F-9055-8466-8CD5-07A558D52653}"/>
              </a:ext>
            </a:extLst>
          </p:cNvPr>
          <p:cNvSpPr txBox="1"/>
          <p:nvPr/>
        </p:nvSpPr>
        <p:spPr>
          <a:xfrm>
            <a:off x="2201511" y="4431211"/>
            <a:ext cx="864019" cy="145424"/>
          </a:xfrm>
          <a:prstGeom prst="rect">
            <a:avLst/>
          </a:prstGeom>
          <a:noFill/>
        </p:spPr>
        <p:txBody>
          <a:bodyPr wrap="none" lIns="0" tIns="0" rIns="0" bIns="0" rtlCol="0" anchor="ctr" anchorCtr="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050" b="1" u="none" strike="noStrike" kern="1200" cap="none" spc="0" normalizeH="0" baseline="0" noProof="0">
                <a:ln>
                  <a:noFill/>
                </a:ln>
                <a:effectLst/>
                <a:uLnTx/>
                <a:uFillTx/>
                <a:latin typeface="Segoe UI Semibold" panose="020B0502040204020203" pitchFamily="34" charset="0"/>
                <a:cs typeface="Segoe UI Semibold" panose="020B0502040204020203" pitchFamily="34" charset="0"/>
              </a:rPr>
              <a:t>Stakeholder_3</a:t>
            </a:r>
          </a:p>
        </p:txBody>
      </p:sp>
      <p:sp>
        <p:nvSpPr>
          <p:cNvPr id="25" name="Oval 24">
            <a:extLst>
              <a:ext uri="{FF2B5EF4-FFF2-40B4-BE49-F238E27FC236}">
                <a16:creationId xmlns:a16="http://schemas.microsoft.com/office/drawing/2014/main" id="{110EFC68-B109-8FEB-73E2-D59E809A11F6}"/>
              </a:ext>
              <a:ext uri="{C183D7F6-B498-43B3-948B-1728B52AA6E4}">
                <adec:decorative xmlns:adec="http://schemas.microsoft.com/office/drawing/2017/decorative" val="1"/>
              </a:ext>
            </a:extLst>
          </p:cNvPr>
          <p:cNvSpPr/>
          <p:nvPr/>
        </p:nvSpPr>
        <p:spPr bwMode="auto">
          <a:xfrm>
            <a:off x="2844563" y="4653825"/>
            <a:ext cx="224107" cy="218400"/>
          </a:xfrm>
          <a:prstGeom prst="ellipse">
            <a:avLst/>
          </a:prstGeom>
          <a:solidFill>
            <a:srgbClr val="8DE97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GB" sz="105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26" name="TextBox 25">
            <a:extLst>
              <a:ext uri="{FF2B5EF4-FFF2-40B4-BE49-F238E27FC236}">
                <a16:creationId xmlns:a16="http://schemas.microsoft.com/office/drawing/2014/main" id="{73C65D89-7CBE-21D2-0E91-C7194B0106E0}"/>
              </a:ext>
            </a:extLst>
          </p:cNvPr>
          <p:cNvSpPr txBox="1"/>
          <p:nvPr/>
        </p:nvSpPr>
        <p:spPr>
          <a:xfrm>
            <a:off x="3161414" y="4691204"/>
            <a:ext cx="865622" cy="145424"/>
          </a:xfrm>
          <a:prstGeom prst="rect">
            <a:avLst/>
          </a:prstGeom>
          <a:noFill/>
        </p:spPr>
        <p:txBody>
          <a:bodyPr wrap="none" lIns="0" tIns="0" rIns="0" bIns="0" rtlCol="0" anchor="ctr" anchorCtr="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050" b="1"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Stakeholder_4</a:t>
            </a:r>
          </a:p>
        </p:txBody>
      </p:sp>
      <p:graphicFrame>
        <p:nvGraphicFramePr>
          <p:cNvPr id="6" name="Table 5">
            <a:extLst>
              <a:ext uri="{FF2B5EF4-FFF2-40B4-BE49-F238E27FC236}">
                <a16:creationId xmlns:a16="http://schemas.microsoft.com/office/drawing/2014/main" id="{5AF893FA-E352-D915-3E83-C85AEB554BF8}"/>
              </a:ext>
            </a:extLst>
          </p:cNvPr>
          <p:cNvGraphicFramePr>
            <a:graphicFrameLocks noGrp="1"/>
          </p:cNvGraphicFramePr>
          <p:nvPr>
            <p:extLst>
              <p:ext uri="{D42A27DB-BD31-4B8C-83A1-F6EECF244321}">
                <p14:modId xmlns:p14="http://schemas.microsoft.com/office/powerpoint/2010/main" val="166731278"/>
              </p:ext>
            </p:extLst>
          </p:nvPr>
        </p:nvGraphicFramePr>
        <p:xfrm>
          <a:off x="5629833" y="1333500"/>
          <a:ext cx="5418530" cy="4655996"/>
        </p:xfrm>
        <a:graphic>
          <a:graphicData uri="http://schemas.openxmlformats.org/drawingml/2006/table">
            <a:tbl>
              <a:tblPr/>
              <a:tblGrid>
                <a:gridCol w="2709265">
                  <a:extLst>
                    <a:ext uri="{9D8B030D-6E8A-4147-A177-3AD203B41FA5}">
                      <a16:colId xmlns:a16="http://schemas.microsoft.com/office/drawing/2014/main" val="20000"/>
                    </a:ext>
                  </a:extLst>
                </a:gridCol>
                <a:gridCol w="2709265">
                  <a:extLst>
                    <a:ext uri="{9D8B030D-6E8A-4147-A177-3AD203B41FA5}">
                      <a16:colId xmlns:a16="http://schemas.microsoft.com/office/drawing/2014/main" val="20001"/>
                    </a:ext>
                  </a:extLst>
                </a:gridCol>
              </a:tblGrid>
              <a:tr h="224543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tx1"/>
                          </a:solidFill>
                          <a:effectLst/>
                          <a:uLnTx/>
                          <a:uFillTx/>
                          <a:latin typeface="Segoe UI Semibold" panose="020B0502040204020203" pitchFamily="34" charset="0"/>
                          <a:cs typeface="Segoe UI Semibold" panose="020B0502040204020203" pitchFamily="34" charset="0"/>
                        </a:rPr>
                        <a:t>Develop</a:t>
                      </a:r>
                      <a:br>
                        <a:rPr kumimoji="0" lang="en-GB" sz="1800" b="1" i="0" u="none" strike="noStrike" kern="1200" cap="none" spc="0" normalizeH="0" baseline="0" noProof="0" dirty="0">
                          <a:ln>
                            <a:noFill/>
                          </a:ln>
                          <a:solidFill>
                            <a:schemeClr val="tx1"/>
                          </a:solidFill>
                          <a:effectLst/>
                          <a:uLnTx/>
                          <a:uFillTx/>
                          <a:latin typeface="Segoe UI Semibold" panose="020B0502040204020203" pitchFamily="34" charset="0"/>
                          <a:cs typeface="Segoe UI Semibold" panose="020B0502040204020203" pitchFamily="34" charset="0"/>
                        </a:rPr>
                      </a:br>
                      <a:r>
                        <a:rPr kumimoji="0" lang="en-GB" sz="1800" b="1" i="0" u="none" strike="noStrike" kern="1200" cap="none" spc="0" normalizeH="0" baseline="0" noProof="0" dirty="0">
                          <a:ln>
                            <a:noFill/>
                          </a:ln>
                          <a:solidFill>
                            <a:schemeClr val="tx1"/>
                          </a:solidFill>
                          <a:effectLst/>
                          <a:uLnTx/>
                          <a:uFillTx/>
                          <a:latin typeface="Segoe UI Semibold" panose="020B0502040204020203" pitchFamily="34" charset="0"/>
                          <a:cs typeface="Segoe UI Semibold" panose="020B0502040204020203" pitchFamily="34" charset="0"/>
                        </a:rPr>
                        <a:t>stakeholder</a:t>
                      </a:r>
                      <a:endParaRPr kumimoji="0" lang="en-GB" sz="1800" b="0" i="0" u="none" strike="noStrike" kern="1200" cap="none" spc="0" normalizeH="0" baseline="0" noProof="0" dirty="0">
                        <a:ln>
                          <a:noFill/>
                        </a:ln>
                        <a:solidFill>
                          <a:srgbClr val="505050"/>
                        </a:solidFill>
                        <a:effectLst/>
                        <a:uLnTx/>
                        <a:uFillTx/>
                        <a:latin typeface="+mn-lt"/>
                      </a:endParaRP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noProof="0" dirty="0">
                          <a:ln>
                            <a:noFill/>
                          </a:ln>
                          <a:solidFill>
                            <a:schemeClr val="tx1"/>
                          </a:solidFill>
                          <a:effectLst/>
                          <a:uLnTx/>
                          <a:uFillTx/>
                          <a:latin typeface="+mn-lt"/>
                        </a:rPr>
                        <a:t>Develop to </a:t>
                      </a:r>
                      <a:r>
                        <a:rPr kumimoji="0" lang="en-GB" sz="1400" b="0" i="1" u="none" strike="noStrike" kern="1200" cap="none" spc="0" normalizeH="0" baseline="0" noProof="0" dirty="0">
                          <a:ln>
                            <a:noFill/>
                          </a:ln>
                          <a:solidFill>
                            <a:schemeClr val="tx1"/>
                          </a:solidFill>
                          <a:effectLst/>
                          <a:uLnTx/>
                          <a:uFillTx/>
                          <a:latin typeface="+mn-lt"/>
                        </a:rPr>
                        <a:t>Key stakeholder </a:t>
                      </a:r>
                      <a:r>
                        <a:rPr kumimoji="0" lang="en-GB" sz="1400" b="0" i="0" u="none" strike="noStrike" kern="1200" cap="none" spc="0" normalizeH="0" baseline="0" noProof="0" dirty="0">
                          <a:ln>
                            <a:noFill/>
                          </a:ln>
                          <a:solidFill>
                            <a:schemeClr val="tx1"/>
                          </a:solidFill>
                          <a:effectLst/>
                          <a:uLnTx/>
                          <a:uFillTx/>
                          <a:latin typeface="+mn-lt"/>
                        </a:rPr>
                        <a:t>by demonstrating value</a:t>
                      </a: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noProof="0" dirty="0">
                          <a:ln>
                            <a:noFill/>
                          </a:ln>
                          <a:solidFill>
                            <a:schemeClr val="tx1"/>
                          </a:solidFill>
                          <a:effectLst/>
                          <a:uLnTx/>
                          <a:uFillTx/>
                          <a:latin typeface="+mn-lt"/>
                        </a:rPr>
                        <a:t>Active, infrequent stakeholder management</a:t>
                      </a: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noProof="0" dirty="0">
                          <a:ln>
                            <a:noFill/>
                          </a:ln>
                          <a:solidFill>
                            <a:schemeClr val="tx1"/>
                          </a:solidFill>
                          <a:effectLst/>
                          <a:uLnTx/>
                          <a:uFillTx/>
                          <a:latin typeface="+mn-lt"/>
                        </a:rPr>
                        <a:t>Consult in key decision making</a:t>
                      </a:r>
                    </a:p>
                  </a:txBody>
                  <a:tcPr marL="144000" marR="144000" marT="108000" marB="108000">
                    <a:lnL w="12700" cmpd="sng">
                      <a:solidFill>
                        <a:srgbClr val="FFFFFF"/>
                      </a:solidFill>
                    </a:lnL>
                    <a:lnR w="28575" cap="flat" cmpd="sng" algn="ctr">
                      <a:solidFill>
                        <a:schemeClr val="bg1"/>
                      </a:solidFill>
                      <a:prstDash val="solid"/>
                      <a:round/>
                      <a:headEnd type="none" w="med" len="med"/>
                      <a:tailEnd type="none" w="med" len="med"/>
                    </a:lnR>
                    <a:lnT w="12700" cmpd="sng">
                      <a:solidFill>
                        <a:srgbClr val="FFFFFF"/>
                      </a:solid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399">
                        <a:alpha val="3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dirty="0">
                          <a:ln>
                            <a:noFill/>
                          </a:ln>
                          <a:solidFill>
                            <a:schemeClr val="tx1"/>
                          </a:solidFill>
                          <a:effectLst/>
                          <a:uLnTx/>
                          <a:uFillTx/>
                          <a:latin typeface="Segoe UI Semibold" panose="020B0502040204020203" pitchFamily="34" charset="0"/>
                          <a:ea typeface="+mn-ea"/>
                          <a:cs typeface="Segoe UI Semibold" panose="020B0502040204020203" pitchFamily="34" charset="0"/>
                        </a:rPr>
                        <a:t>Key</a:t>
                      </a:r>
                      <a:br>
                        <a:rPr kumimoji="0" lang="en-GB" sz="1800" b="1" i="0" u="none" strike="noStrike" kern="1200" cap="none" spc="0" normalizeH="0" baseline="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GB" sz="1800" b="1" i="0" u="none" strike="noStrike" kern="1200" cap="none" spc="0" normalizeH="0" baseline="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stakeholder</a:t>
                      </a:r>
                      <a:endParaRPr lang="en-GB" sz="1400" dirty="0"/>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dirty="0">
                          <a:ln>
                            <a:noFill/>
                          </a:ln>
                          <a:solidFill>
                            <a:schemeClr val="tx1"/>
                          </a:solidFill>
                          <a:effectLst/>
                          <a:uLnTx/>
                          <a:uFillTx/>
                          <a:latin typeface="+mn-lt"/>
                          <a:ea typeface="+mn-ea"/>
                          <a:cs typeface="+mn-cs"/>
                        </a:rPr>
                        <a:t>Key stakeholders, main focus</a:t>
                      </a: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dirty="0">
                          <a:ln>
                            <a:noFill/>
                          </a:ln>
                          <a:solidFill>
                            <a:schemeClr val="tx1"/>
                          </a:solidFill>
                          <a:effectLst/>
                          <a:uLnTx/>
                          <a:uFillTx/>
                          <a:latin typeface="+mn-lt"/>
                          <a:ea typeface="+mn-ea"/>
                          <a:cs typeface="+mn-cs"/>
                        </a:rPr>
                        <a:t>Active, frequent stakeholder management</a:t>
                      </a: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dirty="0">
                          <a:ln>
                            <a:noFill/>
                          </a:ln>
                          <a:solidFill>
                            <a:schemeClr val="tx1"/>
                          </a:solidFill>
                          <a:effectLst/>
                          <a:uLnTx/>
                          <a:uFillTx/>
                          <a:latin typeface="+mn-lt"/>
                          <a:ea typeface="+mn-ea"/>
                          <a:cs typeface="+mn-cs"/>
                        </a:rPr>
                        <a:t>Involve in key decision making</a:t>
                      </a:r>
                    </a:p>
                  </a:txBody>
                  <a:tcPr marL="144000" marR="144000" marT="108000" marB="108000">
                    <a:lnL w="28575" cap="flat" cmpd="sng" algn="ctr">
                      <a:solidFill>
                        <a:schemeClr val="bg1"/>
                      </a:solidFill>
                      <a:prstDash val="solid"/>
                      <a:round/>
                      <a:headEnd type="none" w="med" len="med"/>
                      <a:tailEnd type="none" w="med" len="med"/>
                    </a:lnL>
                    <a:lnR w="12700" cmpd="sng">
                      <a:solidFill>
                        <a:srgbClr val="FFFFFF"/>
                      </a:solidFill>
                    </a:lnR>
                    <a:lnT w="12700" cmpd="sng">
                      <a:solidFill>
                        <a:srgbClr val="FFFFFF"/>
                      </a:solid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B3BB">
                        <a:alpha val="30000"/>
                      </a:srgbClr>
                    </a:solidFill>
                  </a:tcPr>
                </a:tc>
                <a:extLst>
                  <a:ext uri="{0D108BD9-81ED-4DB2-BD59-A6C34878D82A}">
                    <a16:rowId xmlns:a16="http://schemas.microsoft.com/office/drawing/2014/main" val="10000"/>
                  </a:ext>
                </a:extLst>
              </a:tr>
              <a:tr h="236466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Inform</a:t>
                      </a:r>
                      <a:br>
                        <a:rPr kumimoji="0" lang="en-GB" sz="18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GB" sz="18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stakeholder</a:t>
                      </a:r>
                      <a:endParaRPr kumimoji="0" lang="en-GB" sz="1400" b="0" i="0" u="none" strike="noStrike" kern="1200" cap="none" spc="0" normalizeH="0" baseline="0" noProof="0" dirty="0">
                        <a:ln>
                          <a:noFill/>
                        </a:ln>
                        <a:solidFill>
                          <a:srgbClr val="505050"/>
                        </a:solidFill>
                        <a:effectLst/>
                        <a:uLnTx/>
                        <a:uFillTx/>
                        <a:latin typeface="+mn-lt"/>
                      </a:endParaRP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These are the least critical stakeholders</a:t>
                      </a: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Inform infrequently via general, broad-based communications</a:t>
                      </a:r>
                    </a:p>
                  </a:txBody>
                  <a:tcPr marL="144000" marR="144000" marT="108000" marB="108000">
                    <a:lnL w="12700" cmpd="sng">
                      <a:solidFill>
                        <a:srgbClr val="FFFFFF"/>
                      </a:solid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DE971">
                        <a:alpha val="3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Extended</a:t>
                      </a:r>
                      <a:br>
                        <a:rPr kumimoji="0" lang="en-GB" sz="18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GB" sz="18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stakeholder</a:t>
                      </a:r>
                      <a:endParaRPr kumimoji="0" lang="en-GB" sz="1400" b="0" i="0" u="none" strike="noStrike" kern="1200" cap="none" spc="0" normalizeH="0" baseline="0" noProof="0" dirty="0">
                        <a:ln>
                          <a:noFill/>
                        </a:ln>
                        <a:solidFill>
                          <a:srgbClr val="505050"/>
                        </a:solidFill>
                        <a:effectLst/>
                        <a:uLnTx/>
                        <a:uFillTx/>
                        <a:latin typeface="+mn-lt"/>
                      </a:endParaRP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Passive </a:t>
                      </a:r>
                      <a:r>
                        <a:rPr kumimoji="0" lang="en-GB" sz="1400" b="0" i="0" u="none" strike="noStrike" kern="1200" cap="none" spc="0" normalizeH="0" baseline="0" dirty="0">
                          <a:ln>
                            <a:noFill/>
                          </a:ln>
                          <a:solidFill>
                            <a:schemeClr val="tx1"/>
                          </a:solidFill>
                          <a:effectLst/>
                          <a:uLnTx/>
                          <a:uFillTx/>
                          <a:latin typeface="+mn-lt"/>
                          <a:ea typeface="+mn-ea"/>
                          <a:cs typeface="+mn-cs"/>
                        </a:rPr>
                        <a:t>stakeholder management</a:t>
                      </a: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Provide information regularly</a:t>
                      </a: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Ask for feedback</a:t>
                      </a:r>
                    </a:p>
                    <a:p>
                      <a:pPr marL="252000" marR="0" lvl="0" indent="-252000" algn="l" defTabSz="932742" rtl="0" eaLnBrk="1" fontAlgn="auto" latinLnBrk="0" hangingPunct="1">
                        <a:lnSpc>
                          <a:spcPct val="100000"/>
                        </a:lnSpc>
                        <a:spcBef>
                          <a:spcPts val="300"/>
                        </a:spcBef>
                        <a:spcAft>
                          <a:spcPts val="0"/>
                        </a:spcAft>
                        <a:buClrTx/>
                        <a:buSzTx/>
                        <a:buFont typeface=".PingFang SC Regular"/>
                        <a:buChar char="・"/>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Involve in low-risk work</a:t>
                      </a:r>
                    </a:p>
                    <a:p>
                      <a:pPr marL="93663" marR="0" lvl="0" indent="-93663" algn="l" defTabSz="932742"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GB" sz="1400" b="0" i="0" u="none" strike="noStrike" kern="1200" cap="none" spc="0" normalizeH="0" baseline="0" noProof="0" dirty="0">
                        <a:ln>
                          <a:noFill/>
                        </a:ln>
                        <a:solidFill>
                          <a:srgbClr val="505050"/>
                        </a:solidFill>
                        <a:effectLst/>
                        <a:uLnTx/>
                        <a:uFillTx/>
                        <a:latin typeface="+mn-lt"/>
                      </a:endParaRPr>
                    </a:p>
                  </a:txBody>
                  <a:tcPr marL="144000" marR="144000" marT="108000" marB="108000">
                    <a:lnL w="28575" cap="flat" cmpd="sng" algn="ctr">
                      <a:solidFill>
                        <a:schemeClr val="bg1"/>
                      </a:solidFill>
                      <a:prstDash val="solid"/>
                      <a:round/>
                      <a:headEnd type="none" w="med" len="med"/>
                      <a:tailEnd type="none" w="med" len="med"/>
                    </a:lnL>
                    <a:lnR w="12700" cmpd="sng">
                      <a:solidFill>
                        <a:srgbClr val="FFFFFF"/>
                      </a:solidFill>
                    </a:lnR>
                    <a:lnT w="28575"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E399">
                        <a:alpha val="30000"/>
                      </a:srgbClr>
                    </a:solidFill>
                  </a:tcPr>
                </a:tc>
                <a:extLst>
                  <a:ext uri="{0D108BD9-81ED-4DB2-BD59-A6C34878D82A}">
                    <a16:rowId xmlns:a16="http://schemas.microsoft.com/office/drawing/2014/main" val="10001"/>
                  </a:ext>
                </a:extLst>
              </a:tr>
            </a:tbl>
          </a:graphicData>
        </a:graphic>
      </p:graphicFrame>
      <p:sp>
        <p:nvSpPr>
          <p:cNvPr id="30" name="TextBox 29">
            <a:extLst>
              <a:ext uri="{FF2B5EF4-FFF2-40B4-BE49-F238E27FC236}">
                <a16:creationId xmlns:a16="http://schemas.microsoft.com/office/drawing/2014/main" id="{82E1C531-6DC1-6587-6D85-6B73E683510B}"/>
              </a:ext>
              <a:ext uri="{C183D7F6-B498-43B3-948B-1728B52AA6E4}">
                <adec:decorative xmlns:adec="http://schemas.microsoft.com/office/drawing/2017/decorative" val="1"/>
              </a:ext>
            </a:extLst>
          </p:cNvPr>
          <p:cNvSpPr txBox="1"/>
          <p:nvPr/>
        </p:nvSpPr>
        <p:spPr>
          <a:xfrm rot="16200000">
            <a:off x="4702950" y="3500498"/>
            <a:ext cx="1200926" cy="322002"/>
          </a:xfrm>
          <a:prstGeom prst="rect">
            <a:avLst/>
          </a:prstGeom>
          <a:solidFill>
            <a:schemeClr val="bg1"/>
          </a:solidFill>
        </p:spPr>
        <p:txBody>
          <a:bodyPr wrap="square" lIns="36000" tIns="36000" rIns="36000" bIns="36000"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GB" b="1" u="none" strike="noStrike" kern="0" cap="none" spc="0" normalizeH="0" baseline="0" noProof="0">
                <a:ln>
                  <a:noFill/>
                </a:ln>
                <a:solidFill>
                  <a:schemeClr val="accent2"/>
                </a:solidFill>
                <a:effectLst/>
                <a:uLnTx/>
                <a:uFillTx/>
                <a:latin typeface="Segoe UI Semibold" panose="020B0502040204020203" pitchFamily="34" charset="0"/>
                <a:cs typeface="Segoe UI Semibold" panose="020B0502040204020203" pitchFamily="34" charset="0"/>
              </a:rPr>
              <a:t>Influence</a:t>
            </a:r>
          </a:p>
        </p:txBody>
      </p:sp>
      <p:cxnSp>
        <p:nvCxnSpPr>
          <p:cNvPr id="27" name="Straight Arrow Connector 26">
            <a:extLst>
              <a:ext uri="{FF2B5EF4-FFF2-40B4-BE49-F238E27FC236}">
                <a16:creationId xmlns:a16="http://schemas.microsoft.com/office/drawing/2014/main" id="{DD384936-9FF1-F5C8-4C85-50E0C22385C1}"/>
              </a:ext>
              <a:ext uri="{C183D7F6-B498-43B3-948B-1728B52AA6E4}">
                <adec:decorative xmlns:adec="http://schemas.microsoft.com/office/drawing/2017/decorative" val="1"/>
              </a:ext>
            </a:extLst>
          </p:cNvPr>
          <p:cNvCxnSpPr>
            <a:cxnSpLocks/>
          </p:cNvCxnSpPr>
          <p:nvPr/>
        </p:nvCxnSpPr>
        <p:spPr>
          <a:xfrm>
            <a:off x="5629833" y="6214188"/>
            <a:ext cx="5418530" cy="0"/>
          </a:xfrm>
          <a:prstGeom prst="straightConnector1">
            <a:avLst/>
          </a:prstGeom>
          <a:ln w="31750">
            <a:gradFill flip="none" rotWithShape="1">
              <a:gsLst>
                <a:gs pos="0">
                  <a:schemeClr val="accent2">
                    <a:alpha val="0"/>
                  </a:schemeClr>
                </a:gs>
                <a:gs pos="60000">
                  <a:schemeClr val="accent2"/>
                </a:gs>
              </a:gsLst>
              <a:lin ang="0" scaled="1"/>
              <a:tileRect/>
            </a:gradFill>
            <a:tailEnd type="arrow" w="med"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FAEC46A-FCDC-ECC3-85A7-D346A3265845}"/>
              </a:ext>
              <a:ext uri="{C183D7F6-B498-43B3-948B-1728B52AA6E4}">
                <adec:decorative xmlns:adec="http://schemas.microsoft.com/office/drawing/2017/decorative" val="1"/>
              </a:ext>
            </a:extLst>
          </p:cNvPr>
          <p:cNvSpPr txBox="1"/>
          <p:nvPr/>
        </p:nvSpPr>
        <p:spPr>
          <a:xfrm>
            <a:off x="7804146" y="6048490"/>
            <a:ext cx="1069904" cy="322002"/>
          </a:xfrm>
          <a:prstGeom prst="rect">
            <a:avLst/>
          </a:prstGeom>
          <a:solidFill>
            <a:schemeClr val="bg1"/>
          </a:solidFill>
        </p:spPr>
        <p:txBody>
          <a:bodyPr wrap="square" lIns="36000" tIns="36000" rIns="36000" bIns="36000"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GB" b="1" u="none" strike="noStrike" kern="0" cap="none" spc="0" normalizeH="0" baseline="0" noProof="0">
                <a:ln>
                  <a:noFill/>
                </a:ln>
                <a:solidFill>
                  <a:schemeClr val="accent2"/>
                </a:solidFill>
                <a:effectLst/>
                <a:uLnTx/>
                <a:uFillTx/>
                <a:latin typeface="Segoe UI Semibold" panose="020B0502040204020203" pitchFamily="34" charset="0"/>
                <a:cs typeface="Segoe UI Semibold" panose="020B0502040204020203" pitchFamily="34" charset="0"/>
              </a:rPr>
              <a:t>Interest</a:t>
            </a:r>
          </a:p>
        </p:txBody>
      </p:sp>
      <p:cxnSp>
        <p:nvCxnSpPr>
          <p:cNvPr id="29" name="Straight Arrow Connector 28">
            <a:extLst>
              <a:ext uri="{FF2B5EF4-FFF2-40B4-BE49-F238E27FC236}">
                <a16:creationId xmlns:a16="http://schemas.microsoft.com/office/drawing/2014/main" id="{05943251-69A3-02EE-47B9-32C0F730D207}"/>
              </a:ext>
              <a:ext uri="{C183D7F6-B498-43B3-948B-1728B52AA6E4}">
                <adec:decorative xmlns:adec="http://schemas.microsoft.com/office/drawing/2017/decorative" val="1"/>
              </a:ext>
            </a:extLst>
          </p:cNvPr>
          <p:cNvCxnSpPr>
            <a:cxnSpLocks/>
          </p:cNvCxnSpPr>
          <p:nvPr/>
        </p:nvCxnSpPr>
        <p:spPr>
          <a:xfrm flipV="1">
            <a:off x="5324601" y="1333500"/>
            <a:ext cx="0" cy="4655996"/>
          </a:xfrm>
          <a:prstGeom prst="straightConnector1">
            <a:avLst/>
          </a:prstGeom>
          <a:ln w="31750">
            <a:gradFill flip="none" rotWithShape="1">
              <a:gsLst>
                <a:gs pos="0">
                  <a:schemeClr val="accent2">
                    <a:alpha val="0"/>
                  </a:schemeClr>
                </a:gs>
                <a:gs pos="60000">
                  <a:schemeClr val="accent2"/>
                </a:gs>
              </a:gsLst>
              <a:lin ang="5400000" scaled="1"/>
              <a:tileRect/>
            </a:gradFill>
            <a:tailEnd type="arrow"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Freihand 2">
                <a:extLst>
                  <a:ext uri="{FF2B5EF4-FFF2-40B4-BE49-F238E27FC236}">
                    <a16:creationId xmlns:a16="http://schemas.microsoft.com/office/drawing/2014/main" id="{70EB2226-E1BF-D24B-173F-8189D4076EC7}"/>
                  </a:ext>
                </a:extLst>
              </p14:cNvPr>
              <p14:cNvContentPartPr/>
              <p14:nvPr/>
            </p14:nvContentPartPr>
            <p14:xfrm>
              <a:off x="3456360" y="4812480"/>
              <a:ext cx="360" cy="360"/>
            </p14:xfrm>
          </p:contentPart>
        </mc:Choice>
        <mc:Fallback xmlns="">
          <p:pic>
            <p:nvPicPr>
              <p:cNvPr id="3" name="Freihand 2">
                <a:extLst>
                  <a:ext uri="{FF2B5EF4-FFF2-40B4-BE49-F238E27FC236}">
                    <a16:creationId xmlns:a16="http://schemas.microsoft.com/office/drawing/2014/main" id="{70EB2226-E1BF-D24B-173F-8189D4076EC7}"/>
                  </a:ext>
                </a:extLst>
              </p:cNvPr>
              <p:cNvPicPr/>
              <p:nvPr/>
            </p:nvPicPr>
            <p:blipFill>
              <a:blip r:embed="rId4"/>
              <a:stretch>
                <a:fillRect/>
              </a:stretch>
            </p:blipFill>
            <p:spPr>
              <a:xfrm>
                <a:off x="3447000" y="4803120"/>
                <a:ext cx="19080" cy="19080"/>
              </a:xfrm>
              <a:prstGeom prst="rect">
                <a:avLst/>
              </a:prstGeom>
            </p:spPr>
          </p:pic>
        </mc:Fallback>
      </mc:AlternateContent>
    </p:spTree>
    <p:extLst>
      <p:ext uri="{BB962C8B-B14F-4D97-AF65-F5344CB8AC3E}">
        <p14:creationId xmlns:p14="http://schemas.microsoft.com/office/powerpoint/2010/main" val="2937750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Define a business strategy</a:t>
            </a:r>
          </a:p>
        </p:txBody>
      </p:sp>
      <p:sp>
        <p:nvSpPr>
          <p:cNvPr id="3" name="TextBox 2">
            <a:extLst>
              <a:ext uri="{FF2B5EF4-FFF2-40B4-BE49-F238E27FC236}">
                <a16:creationId xmlns:a16="http://schemas.microsoft.com/office/drawing/2014/main" id="{74771AA8-7133-4C53-0493-A899AF1E729B}"/>
              </a:ext>
            </a:extLst>
          </p:cNvPr>
          <p:cNvSpPr txBox="1"/>
          <p:nvPr/>
        </p:nvSpPr>
        <p:spPr>
          <a:xfrm>
            <a:off x="579438" y="1010772"/>
            <a:ext cx="11020426" cy="246221"/>
          </a:xfrm>
          <a:prstGeom prst="rect">
            <a:avLst/>
          </a:prstGeom>
          <a:noFill/>
        </p:spPr>
        <p:txBody>
          <a:bodyPr wrap="square" lIns="0" tIns="0" rIns="0" bIns="0" rtlCol="0">
            <a:spAutoFit/>
          </a:bodyPr>
          <a:lstStyle/>
          <a:p>
            <a:pPr algn="l"/>
            <a:r>
              <a:rPr lang="en-US" sz="1600" dirty="0"/>
              <a:t>Craft a user experience strategy for Copilot for Microsoft 365:</a:t>
            </a:r>
          </a:p>
        </p:txBody>
      </p:sp>
      <p:sp>
        <p:nvSpPr>
          <p:cNvPr id="7" name="Text Placeholder 6">
            <a:extLst>
              <a:ext uri="{FF2B5EF4-FFF2-40B4-BE49-F238E27FC236}">
                <a16:creationId xmlns:a16="http://schemas.microsoft.com/office/drawing/2014/main" id="{19749958-C780-893C-A47F-2015076351C4}"/>
              </a:ext>
            </a:extLst>
          </p:cNvPr>
          <p:cNvSpPr>
            <a:spLocks noGrp="1"/>
          </p:cNvSpPr>
          <p:nvPr>
            <p:ph type="body" sz="quarter" idx="11"/>
          </p:nvPr>
        </p:nvSpPr>
        <p:spPr/>
        <p:txBody>
          <a:bodyPr/>
          <a:lstStyle/>
          <a:p>
            <a:r>
              <a:rPr lang="en-US" dirty="0"/>
              <a:t>Identify target user personas (ex: HR, sales, finance, IT, marketing).</a:t>
            </a:r>
          </a:p>
        </p:txBody>
      </p:sp>
      <p:sp>
        <p:nvSpPr>
          <p:cNvPr id="16" name="Text Placeholder 15">
            <a:extLst>
              <a:ext uri="{FF2B5EF4-FFF2-40B4-BE49-F238E27FC236}">
                <a16:creationId xmlns:a16="http://schemas.microsoft.com/office/drawing/2014/main" id="{85001A6A-5106-B80E-BAD4-7289B27F8502}"/>
              </a:ext>
            </a:extLst>
          </p:cNvPr>
          <p:cNvSpPr>
            <a:spLocks noGrp="1"/>
          </p:cNvSpPr>
          <p:nvPr>
            <p:ph type="body" sz="quarter" idx="15"/>
          </p:nvPr>
        </p:nvSpPr>
        <p:spPr/>
        <p:txBody>
          <a:bodyPr/>
          <a:lstStyle/>
          <a:p>
            <a:r>
              <a:rPr lang="en-US" dirty="0"/>
              <a:t>Quantify pain points and potential productivity gains.</a:t>
            </a:r>
          </a:p>
        </p:txBody>
      </p:sp>
      <p:sp>
        <p:nvSpPr>
          <p:cNvPr id="17" name="Text Placeholder 16">
            <a:extLst>
              <a:ext uri="{FF2B5EF4-FFF2-40B4-BE49-F238E27FC236}">
                <a16:creationId xmlns:a16="http://schemas.microsoft.com/office/drawing/2014/main" id="{9C9B4018-02D9-92A1-BE68-4F6FF508371B}"/>
              </a:ext>
            </a:extLst>
          </p:cNvPr>
          <p:cNvSpPr>
            <a:spLocks noGrp="1"/>
          </p:cNvSpPr>
          <p:nvPr>
            <p:ph type="body" sz="quarter" idx="17"/>
          </p:nvPr>
        </p:nvSpPr>
        <p:spPr/>
        <p:txBody>
          <a:bodyPr/>
          <a:lstStyle/>
          <a:p>
            <a:r>
              <a:rPr lang="en-US" dirty="0"/>
              <a:t>Define engagement touch points.</a:t>
            </a:r>
          </a:p>
        </p:txBody>
      </p:sp>
      <p:sp>
        <p:nvSpPr>
          <p:cNvPr id="20" name="Text Placeholder 19">
            <a:extLst>
              <a:ext uri="{FF2B5EF4-FFF2-40B4-BE49-F238E27FC236}">
                <a16:creationId xmlns:a16="http://schemas.microsoft.com/office/drawing/2014/main" id="{96836DAC-732A-7082-C5DC-ED864A7D5388}"/>
              </a:ext>
            </a:extLst>
          </p:cNvPr>
          <p:cNvSpPr>
            <a:spLocks noGrp="1"/>
          </p:cNvSpPr>
          <p:nvPr>
            <p:ph type="body" sz="quarter" idx="19"/>
          </p:nvPr>
        </p:nvSpPr>
        <p:spPr/>
        <p:txBody>
          <a:bodyPr/>
          <a:lstStyle/>
          <a:p>
            <a:r>
              <a:rPr lang="en-US" dirty="0"/>
              <a:t>Prioritize user feedback methods and issue resolution.</a:t>
            </a:r>
          </a:p>
        </p:txBody>
      </p:sp>
      <p:sp>
        <p:nvSpPr>
          <p:cNvPr id="21" name="Text Placeholder 20">
            <a:extLst>
              <a:ext uri="{FF2B5EF4-FFF2-40B4-BE49-F238E27FC236}">
                <a16:creationId xmlns:a16="http://schemas.microsoft.com/office/drawing/2014/main" id="{5130C84B-25BA-94CC-DDE8-BE25D980021A}"/>
              </a:ext>
            </a:extLst>
          </p:cNvPr>
          <p:cNvSpPr>
            <a:spLocks noGrp="1"/>
          </p:cNvSpPr>
          <p:nvPr>
            <p:ph type="body" sz="quarter" idx="21"/>
          </p:nvPr>
        </p:nvSpPr>
        <p:spPr/>
        <p:txBody>
          <a:bodyPr/>
          <a:lstStyle/>
          <a:p>
            <a:r>
              <a:rPr lang="en-US" dirty="0"/>
              <a:t>Define success measures and use cases.</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90755" y="1462440"/>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90755" y="2317349"/>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90755" y="3166068"/>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 name="Group 18">
            <a:extLst>
              <a:ext uri="{FF2B5EF4-FFF2-40B4-BE49-F238E27FC236}">
                <a16:creationId xmlns:a16="http://schemas.microsoft.com/office/drawing/2014/main" id="{A49E6B0E-9845-1357-D17B-729927546C4D}"/>
              </a:ext>
              <a:ext uri="{C183D7F6-B498-43B3-948B-1728B52AA6E4}">
                <adec:decorative xmlns:adec="http://schemas.microsoft.com/office/drawing/2017/decorative" val="1"/>
              </a:ext>
            </a:extLst>
          </p:cNvPr>
          <p:cNvGrpSpPr/>
          <p:nvPr/>
        </p:nvGrpSpPr>
        <p:grpSpPr>
          <a:xfrm>
            <a:off x="590755" y="4025448"/>
            <a:ext cx="640080" cy="640080"/>
            <a:chOff x="583096" y="4661439"/>
            <a:chExt cx="640080" cy="640080"/>
          </a:xfrm>
        </p:grpSpPr>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3" title="Icon of a cloud">
              <a:extLst>
                <a:ext uri="{FF2B5EF4-FFF2-40B4-BE49-F238E27FC236}">
                  <a16:creationId xmlns:a16="http://schemas.microsoft.com/office/drawing/2014/main" id="{F372DBCB-00F7-CC48-4E7B-99619EF227A3}"/>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37" name="Group 36">
            <a:extLst>
              <a:ext uri="{FF2B5EF4-FFF2-40B4-BE49-F238E27FC236}">
                <a16:creationId xmlns:a16="http://schemas.microsoft.com/office/drawing/2014/main" id="{EAF77C9B-1FA9-5422-923A-0D8B509402AF}"/>
              </a:ext>
              <a:ext uri="{C183D7F6-B498-43B3-948B-1728B52AA6E4}">
                <adec:decorative xmlns:adec="http://schemas.microsoft.com/office/drawing/2017/decorative" val="1"/>
              </a:ext>
            </a:extLst>
          </p:cNvPr>
          <p:cNvGrpSpPr>
            <a:grpSpLocks noChangeAspect="1"/>
          </p:cNvGrpSpPr>
          <p:nvPr/>
        </p:nvGrpSpPr>
        <p:grpSpPr>
          <a:xfrm>
            <a:off x="590755" y="4884828"/>
            <a:ext cx="640080" cy="640080"/>
            <a:chOff x="581787" y="-995923"/>
            <a:chExt cx="769327" cy="769327"/>
          </a:xfrm>
        </p:grpSpPr>
        <p:sp>
          <p:nvSpPr>
            <p:cNvPr id="28" name="Oval 27" descr="icon of a finger pushing a button">
              <a:extLst>
                <a:ext uri="{FF2B5EF4-FFF2-40B4-BE49-F238E27FC236}">
                  <a16:creationId xmlns:a16="http://schemas.microsoft.com/office/drawing/2014/main" id="{90EF304B-D96A-9092-8229-BC19E68EED11}"/>
                </a:ext>
              </a:extLst>
            </p:cNvPr>
            <p:cNvSpPr>
              <a:spLocks noChangeAspect="1"/>
            </p:cNvSpPr>
            <p:nvPr/>
          </p:nvSpPr>
          <p:spPr bwMode="auto">
            <a:xfrm>
              <a:off x="581787" y="-995923"/>
              <a:ext cx="769327" cy="769327"/>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people_4" title="Icon of a person">
              <a:extLst>
                <a:ext uri="{FF2B5EF4-FFF2-40B4-BE49-F238E27FC236}">
                  <a16:creationId xmlns:a16="http://schemas.microsoft.com/office/drawing/2014/main" id="{E1BE61AC-43B3-25B4-38A7-A5E4A3A30B96}"/>
                </a:ext>
              </a:extLst>
            </p:cNvPr>
            <p:cNvSpPr>
              <a:spLocks noChangeAspect="1" noEditPoints="1"/>
            </p:cNvSpPr>
            <p:nvPr/>
          </p:nvSpPr>
          <p:spPr bwMode="auto">
            <a:xfrm>
              <a:off x="802870" y="-79414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p14="http://schemas.microsoft.com/office/powerpoint/2010/main">
        <mc:Choice Requires="p14">
          <p:contentPart p14:bwMode="auto" r:id="rId3">
            <p14:nvContentPartPr>
              <p14:cNvPr id="4" name="Freihand 3">
                <a:extLst>
                  <a:ext uri="{FF2B5EF4-FFF2-40B4-BE49-F238E27FC236}">
                    <a16:creationId xmlns:a16="http://schemas.microsoft.com/office/drawing/2014/main" id="{462C4DB0-8E13-C54A-2AF6-66838A3A53D1}"/>
                  </a:ext>
                </a:extLst>
              </p14:cNvPr>
              <p14:cNvContentPartPr/>
              <p14:nvPr/>
            </p14:nvContentPartPr>
            <p14:xfrm>
              <a:off x="3027960" y="77400"/>
              <a:ext cx="8633160" cy="1998360"/>
            </p14:xfrm>
          </p:contentPart>
        </mc:Choice>
        <mc:Fallback xmlns="">
          <p:pic>
            <p:nvPicPr>
              <p:cNvPr id="4" name="Freihand 3">
                <a:extLst>
                  <a:ext uri="{FF2B5EF4-FFF2-40B4-BE49-F238E27FC236}">
                    <a16:creationId xmlns:a16="http://schemas.microsoft.com/office/drawing/2014/main" id="{462C4DB0-8E13-C54A-2AF6-66838A3A53D1}"/>
                  </a:ext>
                </a:extLst>
              </p:cNvPr>
              <p:cNvPicPr/>
              <p:nvPr/>
            </p:nvPicPr>
            <p:blipFill>
              <a:blip r:embed="rId4"/>
              <a:stretch>
                <a:fillRect/>
              </a:stretch>
            </p:blipFill>
            <p:spPr>
              <a:xfrm>
                <a:off x="3018600" y="68040"/>
                <a:ext cx="8651880" cy="2017080"/>
              </a:xfrm>
              <a:prstGeom prst="rect">
                <a:avLst/>
              </a:prstGeom>
            </p:spPr>
          </p:pic>
        </mc:Fallback>
      </mc:AlternateContent>
    </p:spTree>
    <p:extLst>
      <p:ext uri="{BB962C8B-B14F-4D97-AF65-F5344CB8AC3E}">
        <p14:creationId xmlns:p14="http://schemas.microsoft.com/office/powerpoint/2010/main" val="37518231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Host a workshop to define strategy and scenarios</a:t>
            </a:r>
          </a:p>
        </p:txBody>
      </p:sp>
      <p:sp>
        <p:nvSpPr>
          <p:cNvPr id="3" name="TextBox 2">
            <a:extLst>
              <a:ext uri="{FF2B5EF4-FFF2-40B4-BE49-F238E27FC236}">
                <a16:creationId xmlns:a16="http://schemas.microsoft.com/office/drawing/2014/main" id="{74771AA8-7133-4C53-0493-A899AF1E729B}"/>
              </a:ext>
            </a:extLst>
          </p:cNvPr>
          <p:cNvSpPr txBox="1"/>
          <p:nvPr/>
        </p:nvSpPr>
        <p:spPr>
          <a:xfrm>
            <a:off x="579438" y="1010772"/>
            <a:ext cx="11020426" cy="246221"/>
          </a:xfrm>
          <a:prstGeom prst="rect">
            <a:avLst/>
          </a:prstGeom>
          <a:noFill/>
        </p:spPr>
        <p:txBody>
          <a:bodyPr wrap="square" lIns="0" tIns="0" rIns="0" bIns="0" rtlCol="0">
            <a:spAutoFit/>
          </a:bodyPr>
          <a:lstStyle/>
          <a:p>
            <a:pPr algn="l"/>
            <a:r>
              <a:rPr lang="en-US" sz="1600" dirty="0"/>
              <a:t>Example questions to drive the conversation:</a:t>
            </a:r>
          </a:p>
        </p:txBody>
      </p:sp>
      <p:sp>
        <p:nvSpPr>
          <p:cNvPr id="7" name="Text Placeholder 6">
            <a:extLst>
              <a:ext uri="{FF2B5EF4-FFF2-40B4-BE49-F238E27FC236}">
                <a16:creationId xmlns:a16="http://schemas.microsoft.com/office/drawing/2014/main" id="{19749958-C780-893C-A47F-2015076351C4}"/>
              </a:ext>
            </a:extLst>
          </p:cNvPr>
          <p:cNvSpPr>
            <a:spLocks noGrp="1"/>
          </p:cNvSpPr>
          <p:nvPr>
            <p:ph type="body" sz="quarter" idx="11"/>
          </p:nvPr>
        </p:nvSpPr>
        <p:spPr/>
        <p:txBody>
          <a:bodyPr/>
          <a:lstStyle/>
          <a:p>
            <a:pPr defTabSz="914367"/>
            <a:r>
              <a:rPr lang="en-US" dirty="0"/>
              <a:t>What are some of our organization’s challenges or pain points related to communication and collaboration?</a:t>
            </a:r>
          </a:p>
        </p:txBody>
      </p:sp>
      <p:sp>
        <p:nvSpPr>
          <p:cNvPr id="16" name="Text Placeholder 15">
            <a:extLst>
              <a:ext uri="{FF2B5EF4-FFF2-40B4-BE49-F238E27FC236}">
                <a16:creationId xmlns:a16="http://schemas.microsoft.com/office/drawing/2014/main" id="{85001A6A-5106-B80E-BAD4-7289B27F8502}"/>
              </a:ext>
            </a:extLst>
          </p:cNvPr>
          <p:cNvSpPr>
            <a:spLocks noGrp="1"/>
          </p:cNvSpPr>
          <p:nvPr>
            <p:ph type="body" sz="quarter" idx="15"/>
          </p:nvPr>
        </p:nvSpPr>
        <p:spPr/>
        <p:txBody>
          <a:bodyPr/>
          <a:lstStyle/>
          <a:p>
            <a:pPr algn="l"/>
            <a:r>
              <a:rPr lang="en-US" dirty="0">
                <a:solidFill>
                  <a:srgbClr val="161616"/>
                </a:solidFill>
                <a:highlight>
                  <a:srgbClr val="FFFFFF"/>
                </a:highlight>
                <a:latin typeface="Segoe UI" panose="020B0502040204020203" pitchFamily="34" charset="0"/>
              </a:rPr>
              <a:t>W</a:t>
            </a:r>
            <a:r>
              <a:rPr lang="en-US" b="0" i="0" dirty="0">
                <a:solidFill>
                  <a:srgbClr val="161616"/>
                </a:solidFill>
                <a:effectLst/>
                <a:highlight>
                  <a:srgbClr val="FFFFFF"/>
                </a:highlight>
                <a:latin typeface="Segoe UI" panose="020B0502040204020203" pitchFamily="34" charset="0"/>
              </a:rPr>
              <a:t>hat are the areas in which our organization would like to improve?</a:t>
            </a:r>
          </a:p>
        </p:txBody>
      </p:sp>
      <p:sp>
        <p:nvSpPr>
          <p:cNvPr id="17" name="Text Placeholder 16">
            <a:extLst>
              <a:ext uri="{FF2B5EF4-FFF2-40B4-BE49-F238E27FC236}">
                <a16:creationId xmlns:a16="http://schemas.microsoft.com/office/drawing/2014/main" id="{9C9B4018-02D9-92A1-BE68-4F6FF508371B}"/>
              </a:ext>
            </a:extLst>
          </p:cNvPr>
          <p:cNvSpPr>
            <a:spLocks noGrp="1"/>
          </p:cNvSpPr>
          <p:nvPr>
            <p:ph type="body" sz="quarter" idx="17"/>
          </p:nvPr>
        </p:nvSpPr>
        <p:spPr/>
        <p:txBody>
          <a:bodyPr/>
          <a:lstStyle/>
          <a:p>
            <a:pPr algn="l"/>
            <a:r>
              <a:rPr lang="en-US" b="0" i="0" dirty="0">
                <a:solidFill>
                  <a:srgbClr val="161616"/>
                </a:solidFill>
                <a:effectLst/>
                <a:highlight>
                  <a:srgbClr val="FFFFFF"/>
                </a:highlight>
                <a:latin typeface="Segoe UI" panose="020B0502040204020203" pitchFamily="34" charset="0"/>
              </a:rPr>
              <a:t>What are the organization's strategic initiatives or current transformation projects that Microsoft 365 technologies, including AI and Copilot for Microsoft 365, can support?</a:t>
            </a:r>
          </a:p>
        </p:txBody>
      </p:sp>
      <p:sp>
        <p:nvSpPr>
          <p:cNvPr id="20" name="Text Placeholder 19">
            <a:extLst>
              <a:ext uri="{FF2B5EF4-FFF2-40B4-BE49-F238E27FC236}">
                <a16:creationId xmlns:a16="http://schemas.microsoft.com/office/drawing/2014/main" id="{96836DAC-732A-7082-C5DC-ED864A7D5388}"/>
              </a:ext>
            </a:extLst>
          </p:cNvPr>
          <p:cNvSpPr>
            <a:spLocks noGrp="1"/>
          </p:cNvSpPr>
          <p:nvPr>
            <p:ph type="body" sz="quarter" idx="19"/>
          </p:nvPr>
        </p:nvSpPr>
        <p:spPr/>
        <p:txBody>
          <a:bodyPr/>
          <a:lstStyle/>
          <a:p>
            <a:pPr algn="l"/>
            <a:r>
              <a:rPr lang="en-US" b="0" i="0" dirty="0">
                <a:solidFill>
                  <a:srgbClr val="161616"/>
                </a:solidFill>
                <a:effectLst/>
                <a:highlight>
                  <a:srgbClr val="FFFFFF"/>
                </a:highlight>
                <a:latin typeface="Segoe UI" panose="020B0502040204020203" pitchFamily="34" charset="0"/>
              </a:rPr>
              <a:t>What methods of communication and collaboration are typically better received than others?</a:t>
            </a:r>
          </a:p>
        </p:txBody>
      </p:sp>
      <p:sp>
        <p:nvSpPr>
          <p:cNvPr id="21" name="Text Placeholder 20">
            <a:extLst>
              <a:ext uri="{FF2B5EF4-FFF2-40B4-BE49-F238E27FC236}">
                <a16:creationId xmlns:a16="http://schemas.microsoft.com/office/drawing/2014/main" id="{5130C84B-25BA-94CC-DDE8-BE25D980021A}"/>
              </a:ext>
            </a:extLst>
          </p:cNvPr>
          <p:cNvSpPr>
            <a:spLocks noGrp="1"/>
          </p:cNvSpPr>
          <p:nvPr>
            <p:ph type="body" sz="quarter" idx="21"/>
          </p:nvPr>
        </p:nvSpPr>
        <p:spPr/>
        <p:txBody>
          <a:bodyPr/>
          <a:lstStyle/>
          <a:p>
            <a:pPr algn="l"/>
            <a:r>
              <a:rPr lang="en-US" b="0" i="0" dirty="0">
                <a:solidFill>
                  <a:srgbClr val="161616"/>
                </a:solidFill>
                <a:effectLst/>
                <a:highlight>
                  <a:srgbClr val="FFFFFF"/>
                </a:highlight>
                <a:latin typeface="Segoe UI" panose="020B0502040204020203" pitchFamily="34" charset="0"/>
              </a:rPr>
              <a:t>What is our current process for drafting, distributing, and sharing information?</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90755" y="1462440"/>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90755" y="2317349"/>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90755" y="3166068"/>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 name="Group 18">
            <a:extLst>
              <a:ext uri="{FF2B5EF4-FFF2-40B4-BE49-F238E27FC236}">
                <a16:creationId xmlns:a16="http://schemas.microsoft.com/office/drawing/2014/main" id="{A49E6B0E-9845-1357-D17B-729927546C4D}"/>
              </a:ext>
              <a:ext uri="{C183D7F6-B498-43B3-948B-1728B52AA6E4}">
                <adec:decorative xmlns:adec="http://schemas.microsoft.com/office/drawing/2017/decorative" val="1"/>
              </a:ext>
            </a:extLst>
          </p:cNvPr>
          <p:cNvGrpSpPr/>
          <p:nvPr/>
        </p:nvGrpSpPr>
        <p:grpSpPr>
          <a:xfrm>
            <a:off x="590755" y="4025448"/>
            <a:ext cx="640080" cy="640080"/>
            <a:chOff x="583096" y="4661439"/>
            <a:chExt cx="640080" cy="640080"/>
          </a:xfrm>
        </p:grpSpPr>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3" title="Icon of a cloud">
              <a:extLst>
                <a:ext uri="{FF2B5EF4-FFF2-40B4-BE49-F238E27FC236}">
                  <a16:creationId xmlns:a16="http://schemas.microsoft.com/office/drawing/2014/main" id="{F372DBCB-00F7-CC48-4E7B-99619EF227A3}"/>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37" name="Group 36">
            <a:extLst>
              <a:ext uri="{FF2B5EF4-FFF2-40B4-BE49-F238E27FC236}">
                <a16:creationId xmlns:a16="http://schemas.microsoft.com/office/drawing/2014/main" id="{EAF77C9B-1FA9-5422-923A-0D8B509402AF}"/>
              </a:ext>
              <a:ext uri="{C183D7F6-B498-43B3-948B-1728B52AA6E4}">
                <adec:decorative xmlns:adec="http://schemas.microsoft.com/office/drawing/2017/decorative" val="1"/>
              </a:ext>
            </a:extLst>
          </p:cNvPr>
          <p:cNvGrpSpPr>
            <a:grpSpLocks noChangeAspect="1"/>
          </p:cNvGrpSpPr>
          <p:nvPr/>
        </p:nvGrpSpPr>
        <p:grpSpPr>
          <a:xfrm>
            <a:off x="590755" y="4884828"/>
            <a:ext cx="640080" cy="640080"/>
            <a:chOff x="581787" y="-995923"/>
            <a:chExt cx="769327" cy="769327"/>
          </a:xfrm>
        </p:grpSpPr>
        <p:sp>
          <p:nvSpPr>
            <p:cNvPr id="28" name="Oval 27" descr="icon of a finger pushing a button">
              <a:extLst>
                <a:ext uri="{FF2B5EF4-FFF2-40B4-BE49-F238E27FC236}">
                  <a16:creationId xmlns:a16="http://schemas.microsoft.com/office/drawing/2014/main" id="{90EF304B-D96A-9092-8229-BC19E68EED11}"/>
                </a:ext>
              </a:extLst>
            </p:cNvPr>
            <p:cNvSpPr>
              <a:spLocks noChangeAspect="1"/>
            </p:cNvSpPr>
            <p:nvPr/>
          </p:nvSpPr>
          <p:spPr bwMode="auto">
            <a:xfrm>
              <a:off x="581787" y="-995923"/>
              <a:ext cx="769327" cy="769327"/>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people_4" title="Icon of a person">
              <a:extLst>
                <a:ext uri="{FF2B5EF4-FFF2-40B4-BE49-F238E27FC236}">
                  <a16:creationId xmlns:a16="http://schemas.microsoft.com/office/drawing/2014/main" id="{E1BE61AC-43B3-25B4-38A7-A5E4A3A30B96}"/>
                </a:ext>
              </a:extLst>
            </p:cNvPr>
            <p:cNvSpPr>
              <a:spLocks noChangeAspect="1" noEditPoints="1"/>
            </p:cNvSpPr>
            <p:nvPr/>
          </p:nvSpPr>
          <p:spPr bwMode="auto">
            <a:xfrm>
              <a:off x="802870" y="-79414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919987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Identify scenarios (1/2)</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6"/>
          </p:nvPr>
        </p:nvSpPr>
        <p:spPr/>
        <p:txBody>
          <a:bodyPr/>
          <a:lstStyle/>
          <a:p>
            <a:r>
              <a:rPr lang="en-US" dirty="0"/>
              <a:t>What is a scenario?</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5"/>
          </p:nvPr>
        </p:nvSpPr>
        <p:spPr>
          <a:xfrm>
            <a:off x="586390" y="3099691"/>
            <a:ext cx="3477611" cy="984885"/>
          </a:xfrm>
        </p:spPr>
        <p:txBody>
          <a:bodyPr/>
          <a:lstStyle/>
          <a:p>
            <a:pPr marL="0" indent="0">
              <a:buNone/>
            </a:pPr>
            <a:r>
              <a:rPr lang="en-US" b="0" i="0" dirty="0">
                <a:solidFill>
                  <a:srgbClr val="161616"/>
                </a:solidFill>
                <a:effectLst/>
                <a:highlight>
                  <a:srgbClr val="FFFFFF"/>
                </a:highlight>
                <a:latin typeface="Segoe UI" panose="020B0502040204020203" pitchFamily="34" charset="0"/>
              </a:rPr>
              <a:t>Scenarios describe the business challenges technology will address and the outcomes the technology will help users and organizations achieve.</a:t>
            </a:r>
            <a:endParaRPr lang="en-US" dirty="0"/>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22"/>
          </p:nvPr>
        </p:nvSpPr>
        <p:spPr>
          <a:xfrm>
            <a:off x="4357547" y="2407846"/>
            <a:ext cx="3479071" cy="246221"/>
          </a:xfrm>
        </p:spPr>
        <p:txBody>
          <a:bodyPr/>
          <a:lstStyle/>
          <a:p>
            <a:r>
              <a:rPr lang="en-US" dirty="0"/>
              <a:t>Why are scenarios important?</a:t>
            </a:r>
          </a:p>
        </p:txBody>
      </p:sp>
      <p:sp>
        <p:nvSpPr>
          <p:cNvPr id="6" name="Text Placeholder 5">
            <a:extLst>
              <a:ext uri="{FF2B5EF4-FFF2-40B4-BE49-F238E27FC236}">
                <a16:creationId xmlns:a16="http://schemas.microsoft.com/office/drawing/2014/main" id="{E7DBA9E4-EF37-6BDA-D363-A3D8940F3386}"/>
              </a:ext>
            </a:extLst>
          </p:cNvPr>
          <p:cNvSpPr>
            <a:spLocks noGrp="1"/>
          </p:cNvSpPr>
          <p:nvPr>
            <p:ph type="body" sz="quarter" idx="23"/>
          </p:nvPr>
        </p:nvSpPr>
        <p:spPr>
          <a:xfrm>
            <a:off x="4359737" y="3099691"/>
            <a:ext cx="3477611" cy="1625060"/>
          </a:xfrm>
        </p:spPr>
        <p:txBody>
          <a:bodyPr/>
          <a:lstStyle/>
          <a:p>
            <a:r>
              <a:rPr lang="en-US" dirty="0"/>
              <a:t>Teams understand how Microsoft 365 can help them achieve more.</a:t>
            </a:r>
          </a:p>
          <a:p>
            <a:r>
              <a:rPr lang="en-US" dirty="0"/>
              <a:t>Microsoft 365 awareness messaging.</a:t>
            </a:r>
          </a:p>
          <a:p>
            <a:r>
              <a:rPr lang="en-US" dirty="0"/>
              <a:t>People will know when and how to use the products.</a:t>
            </a:r>
          </a:p>
          <a:p>
            <a:pPr marL="0" indent="0">
              <a:buNone/>
            </a:pPr>
            <a:endParaRPr lang="en-US" dirty="0"/>
          </a:p>
        </p:txBody>
      </p:sp>
      <p:sp>
        <p:nvSpPr>
          <p:cNvPr id="7" name="Text Placeholder 6">
            <a:extLst>
              <a:ext uri="{FF2B5EF4-FFF2-40B4-BE49-F238E27FC236}">
                <a16:creationId xmlns:a16="http://schemas.microsoft.com/office/drawing/2014/main" id="{C51ED1F7-F62B-2025-7EAB-429FD9EEE20F}"/>
              </a:ext>
            </a:extLst>
          </p:cNvPr>
          <p:cNvSpPr>
            <a:spLocks noGrp="1"/>
          </p:cNvSpPr>
          <p:nvPr>
            <p:ph type="body" sz="quarter" idx="24"/>
          </p:nvPr>
        </p:nvSpPr>
        <p:spPr>
          <a:xfrm>
            <a:off x="8130894" y="2407846"/>
            <a:ext cx="3479071" cy="246221"/>
          </a:xfrm>
        </p:spPr>
        <p:txBody>
          <a:bodyPr/>
          <a:lstStyle/>
          <a:p>
            <a:r>
              <a:rPr lang="en-US" dirty="0"/>
              <a:t>Explore scenarios</a:t>
            </a:r>
          </a:p>
        </p:txBody>
      </p:sp>
      <p:sp>
        <p:nvSpPr>
          <p:cNvPr id="8" name="Text Placeholder 7">
            <a:extLst>
              <a:ext uri="{FF2B5EF4-FFF2-40B4-BE49-F238E27FC236}">
                <a16:creationId xmlns:a16="http://schemas.microsoft.com/office/drawing/2014/main" id="{6C00F65D-283D-C1B6-79DA-01F0FA666D4F}"/>
              </a:ext>
            </a:extLst>
          </p:cNvPr>
          <p:cNvSpPr>
            <a:spLocks noGrp="1"/>
          </p:cNvSpPr>
          <p:nvPr>
            <p:ph type="body" sz="quarter" idx="25"/>
          </p:nvPr>
        </p:nvSpPr>
        <p:spPr>
          <a:xfrm>
            <a:off x="8133084" y="3099691"/>
            <a:ext cx="3477611" cy="1034129"/>
          </a:xfrm>
        </p:spPr>
        <p:txBody>
          <a:bodyPr/>
          <a:lstStyle/>
          <a:p>
            <a:r>
              <a:rPr lang="en-US" b="0" i="0" dirty="0">
                <a:solidFill>
                  <a:srgbClr val="161616"/>
                </a:solidFill>
                <a:effectLst/>
                <a:highlight>
                  <a:srgbClr val="FFFFFF"/>
                </a:highlight>
                <a:latin typeface="Segoe UI" panose="020B0502040204020203" pitchFamily="34" charset="0"/>
              </a:rPr>
              <a:t>Explore the </a:t>
            </a:r>
            <a:r>
              <a:rPr lang="en-US" b="0" i="0" u="none" strike="noStrike" dirty="0">
                <a:effectLst/>
                <a:highlight>
                  <a:srgbClr val="FFFFFF"/>
                </a:highlight>
                <a:latin typeface="Segoe UI" panose="020B0502040204020203" pitchFamily="34" charset="0"/>
                <a:hlinkClick r:id="rId3"/>
              </a:rPr>
              <a:t>Microsoft Productivity Library</a:t>
            </a:r>
            <a:r>
              <a:rPr lang="en-US" b="0" i="0" u="none" strike="noStrike" dirty="0">
                <a:effectLst/>
                <a:highlight>
                  <a:srgbClr val="FFFFFF"/>
                </a:highlight>
                <a:latin typeface="Segoe UI" panose="020B0502040204020203" pitchFamily="34" charset="0"/>
              </a:rPr>
              <a:t>.</a:t>
            </a:r>
          </a:p>
          <a:p>
            <a:r>
              <a:rPr lang="en-US" b="0" i="0" dirty="0">
                <a:solidFill>
                  <a:srgbClr val="161616"/>
                </a:solidFill>
                <a:effectLst/>
                <a:highlight>
                  <a:srgbClr val="FFFFFF"/>
                </a:highlight>
                <a:latin typeface="Segoe UI" panose="020B0502040204020203" pitchFamily="34" charset="0"/>
              </a:rPr>
              <a:t>Explore the </a:t>
            </a:r>
            <a:r>
              <a:rPr lang="en-US" b="0" i="0" u="none" strike="noStrike" dirty="0">
                <a:effectLst/>
                <a:highlight>
                  <a:srgbClr val="FFFFFF"/>
                </a:highlight>
                <a:latin typeface="Segoe UI" panose="020B0502040204020203" pitchFamily="34" charset="0"/>
                <a:hlinkClick r:id="rId4"/>
              </a:rPr>
              <a:t>Microsoft Copilot for Microsoft 365 Scenario library</a:t>
            </a:r>
            <a:r>
              <a:rPr lang="en-US" b="0" i="0" u="none" strike="noStrike" dirty="0">
                <a:effectLst/>
                <a:highlight>
                  <a:srgbClr val="FFFFFF"/>
                </a:highlight>
                <a:latin typeface="Segoe UI" panose="020B0502040204020203" pitchFamily="34" charset="0"/>
              </a:rPr>
              <a:t>.</a:t>
            </a:r>
            <a:endParaRPr lang="en-US" dirty="0"/>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p:nvPr/>
        </p:nvGrpSpPr>
        <p:grpSpPr>
          <a:xfrm>
            <a:off x="581787" y="1338617"/>
            <a:ext cx="769327" cy="769327"/>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p:nvPr/>
        </p:nvGrpSpPr>
        <p:grpSpPr>
          <a:xfrm>
            <a:off x="4357547" y="1338617"/>
            <a:ext cx="769327" cy="769327"/>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p:nvPr/>
        </p:nvGrpSpPr>
        <p:grpSpPr>
          <a:xfrm>
            <a:off x="8114290" y="1338617"/>
            <a:ext cx="769327" cy="769327"/>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8845124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26B4-487E-71EB-7666-66496E01323D}"/>
              </a:ext>
            </a:extLst>
          </p:cNvPr>
          <p:cNvSpPr>
            <a:spLocks noGrp="1"/>
          </p:cNvSpPr>
          <p:nvPr>
            <p:ph type="title"/>
          </p:nvPr>
        </p:nvSpPr>
        <p:spPr/>
        <p:txBody>
          <a:bodyPr/>
          <a:lstStyle/>
          <a:p>
            <a:r>
              <a:rPr lang="en-US" dirty="0"/>
              <a:t>Identify scenarios (2/2)</a:t>
            </a:r>
          </a:p>
        </p:txBody>
      </p:sp>
      <p:sp>
        <p:nvSpPr>
          <p:cNvPr id="4" name="Footer Placeholder 3">
            <a:extLst>
              <a:ext uri="{FF2B5EF4-FFF2-40B4-BE49-F238E27FC236}">
                <a16:creationId xmlns:a16="http://schemas.microsoft.com/office/drawing/2014/main" id="{54665FFB-B5CC-D29C-1DF4-CEDB091E660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graphicFrame>
        <p:nvGraphicFramePr>
          <p:cNvPr id="5" name="Table 4">
            <a:extLst>
              <a:ext uri="{FF2B5EF4-FFF2-40B4-BE49-F238E27FC236}">
                <a16:creationId xmlns:a16="http://schemas.microsoft.com/office/drawing/2014/main" id="{89517A17-AC2B-229A-B200-752722978247}"/>
              </a:ext>
            </a:extLst>
          </p:cNvPr>
          <p:cNvGraphicFramePr>
            <a:graphicFrameLocks noGrp="1"/>
          </p:cNvGraphicFramePr>
          <p:nvPr>
            <p:extLst>
              <p:ext uri="{D42A27DB-BD31-4B8C-83A1-F6EECF244321}">
                <p14:modId xmlns:p14="http://schemas.microsoft.com/office/powerpoint/2010/main" val="1394866526"/>
              </p:ext>
            </p:extLst>
          </p:nvPr>
        </p:nvGraphicFramePr>
        <p:xfrm>
          <a:off x="1694375" y="1554480"/>
          <a:ext cx="8128000" cy="3749040"/>
        </p:xfrm>
        <a:graphic>
          <a:graphicData uri="http://schemas.openxmlformats.org/drawingml/2006/table">
            <a:tbl>
              <a:tblPr firstRow="1" bandRow="1">
                <a:tableStyleId>{69CF1AB2-1976-4502-BF36-3FF5EA218861}</a:tableStyleId>
              </a:tblPr>
              <a:tblGrid>
                <a:gridCol w="4064000">
                  <a:extLst>
                    <a:ext uri="{9D8B030D-6E8A-4147-A177-3AD203B41FA5}">
                      <a16:colId xmlns:a16="http://schemas.microsoft.com/office/drawing/2014/main" val="3590128437"/>
                    </a:ext>
                  </a:extLst>
                </a:gridCol>
                <a:gridCol w="4064000">
                  <a:extLst>
                    <a:ext uri="{9D8B030D-6E8A-4147-A177-3AD203B41FA5}">
                      <a16:colId xmlns:a16="http://schemas.microsoft.com/office/drawing/2014/main" val="2729451197"/>
                    </a:ext>
                  </a:extLst>
                </a:gridCol>
              </a:tblGrid>
              <a:tr h="370840">
                <a:tc>
                  <a:txBody>
                    <a:bodyPr/>
                    <a:lstStyle/>
                    <a:p>
                      <a:r>
                        <a:rPr lang="en-US" dirty="0"/>
                        <a:t>As someone in… </a:t>
                      </a:r>
                    </a:p>
                    <a:p>
                      <a:r>
                        <a:rPr lang="en-US" dirty="0"/>
                        <a:t>(Team/Role)</a:t>
                      </a:r>
                    </a:p>
                  </a:txBody>
                  <a:tcPr/>
                </a:tc>
                <a:tc>
                  <a:txBody>
                    <a:bodyPr/>
                    <a:lstStyle/>
                    <a:p>
                      <a:r>
                        <a:rPr lang="en-US" sz="1800" b="0" kern="1200" dirty="0">
                          <a:solidFill>
                            <a:schemeClr val="dk1"/>
                          </a:solidFill>
                          <a:effectLst/>
                          <a:latin typeface="+mn-lt"/>
                          <a:ea typeface="+mn-ea"/>
                          <a:cs typeface="+mn-cs"/>
                        </a:rPr>
                        <a:t>As someone in </a:t>
                      </a:r>
                      <a:r>
                        <a:rPr lang="en-US" sz="1800" b="0" i="1" kern="1200" dirty="0">
                          <a:solidFill>
                            <a:schemeClr val="dk1"/>
                          </a:solidFill>
                          <a:effectLst/>
                          <a:latin typeface="+mn-lt"/>
                          <a:ea typeface="+mn-ea"/>
                          <a:cs typeface="+mn-cs"/>
                        </a:rPr>
                        <a:t>Sales Management</a:t>
                      </a:r>
                      <a:endParaRPr lang="en-US" b="0" dirty="0"/>
                    </a:p>
                  </a:txBody>
                  <a:tcPr/>
                </a:tc>
                <a:extLst>
                  <a:ext uri="{0D108BD9-81ED-4DB2-BD59-A6C34878D82A}">
                    <a16:rowId xmlns:a16="http://schemas.microsoft.com/office/drawing/2014/main" val="1599539768"/>
                  </a:ext>
                </a:extLst>
              </a:tr>
              <a:tr h="370840">
                <a:tc>
                  <a:txBody>
                    <a:bodyPr/>
                    <a:lstStyle/>
                    <a:p>
                      <a:r>
                        <a:rPr lang="en-US" b="1" dirty="0"/>
                        <a:t>I want to…</a:t>
                      </a:r>
                    </a:p>
                    <a:p>
                      <a:r>
                        <a:rPr lang="en-US" b="1" dirty="0"/>
                        <a:t>(Job to be done)</a:t>
                      </a:r>
                    </a:p>
                  </a:txBody>
                  <a:tcPr/>
                </a:tc>
                <a:tc>
                  <a:txBody>
                    <a:bodyPr/>
                    <a:lstStyle/>
                    <a:p>
                      <a:r>
                        <a:rPr lang="en-US" sz="1800" kern="1200" dirty="0">
                          <a:solidFill>
                            <a:schemeClr val="dk1"/>
                          </a:solidFill>
                          <a:effectLst/>
                          <a:latin typeface="+mn-lt"/>
                          <a:ea typeface="+mn-ea"/>
                          <a:cs typeface="+mn-cs"/>
                        </a:rPr>
                        <a:t>I want to </a:t>
                      </a:r>
                      <a:r>
                        <a:rPr lang="en-US" sz="1800" i="1" kern="1200" dirty="0">
                          <a:solidFill>
                            <a:schemeClr val="dk1"/>
                          </a:solidFill>
                          <a:effectLst/>
                          <a:latin typeface="+mn-lt"/>
                          <a:ea typeface="+mn-ea"/>
                          <a:cs typeface="+mn-cs"/>
                        </a:rPr>
                        <a:t>create a new sales proposal </a:t>
                      </a:r>
                      <a:endParaRPr lang="en-US" dirty="0"/>
                    </a:p>
                  </a:txBody>
                  <a:tcPr/>
                </a:tc>
                <a:extLst>
                  <a:ext uri="{0D108BD9-81ED-4DB2-BD59-A6C34878D82A}">
                    <a16:rowId xmlns:a16="http://schemas.microsoft.com/office/drawing/2014/main" val="4237242908"/>
                  </a:ext>
                </a:extLst>
              </a:tr>
              <a:tr h="370840">
                <a:tc>
                  <a:txBody>
                    <a:bodyPr/>
                    <a:lstStyle/>
                    <a:p>
                      <a:r>
                        <a:rPr lang="en-US" b="1" dirty="0"/>
                        <a:t>Using/</a:t>
                      </a:r>
                    </a:p>
                    <a:p>
                      <a:r>
                        <a:rPr lang="en-US" b="1" dirty="0"/>
                        <a:t>Prompt*</a:t>
                      </a:r>
                    </a:p>
                    <a:p>
                      <a:r>
                        <a:rPr lang="en-US" b="1" dirty="0"/>
                        <a:t>(Specific application of the technology)</a:t>
                      </a:r>
                    </a:p>
                  </a:txBody>
                  <a:tcPr/>
                </a:tc>
                <a:tc>
                  <a:txBody>
                    <a:bodyPr/>
                    <a:lstStyle/>
                    <a:p>
                      <a:r>
                        <a:rPr lang="en-US" sz="1800" kern="1200" dirty="0">
                          <a:solidFill>
                            <a:schemeClr val="dk1"/>
                          </a:solidFill>
                          <a:effectLst/>
                          <a:latin typeface="+mn-lt"/>
                          <a:ea typeface="+mn-ea"/>
                          <a:cs typeface="+mn-cs"/>
                        </a:rPr>
                        <a:t>Using </a:t>
                      </a:r>
                      <a:r>
                        <a:rPr lang="en-US" sz="1800" i="1" kern="1200" dirty="0">
                          <a:solidFill>
                            <a:schemeClr val="dk1"/>
                          </a:solidFill>
                          <a:effectLst/>
                          <a:latin typeface="+mn-lt"/>
                          <a:ea typeface="+mn-ea"/>
                          <a:cs typeface="+mn-cs"/>
                        </a:rPr>
                        <a:t>Copilot in Word to draft a two-page sales proposal based on the data from [document] and [spreadsheet]</a:t>
                      </a:r>
                      <a:endParaRPr lang="en-US" dirty="0"/>
                    </a:p>
                  </a:txBody>
                  <a:tcPr/>
                </a:tc>
                <a:extLst>
                  <a:ext uri="{0D108BD9-81ED-4DB2-BD59-A6C34878D82A}">
                    <a16:rowId xmlns:a16="http://schemas.microsoft.com/office/drawing/2014/main" val="2888797717"/>
                  </a:ext>
                </a:extLst>
              </a:tr>
              <a:tr h="370840">
                <a:tc>
                  <a:txBody>
                    <a:bodyPr/>
                    <a:lstStyle/>
                    <a:p>
                      <a:r>
                        <a:rPr lang="en-US" b="1" dirty="0"/>
                        <a:t>I’ll know this is successful when…</a:t>
                      </a:r>
                    </a:p>
                    <a:p>
                      <a:r>
                        <a:rPr lang="en-US" b="1" dirty="0"/>
                        <a:t>(Success measure)</a:t>
                      </a:r>
                    </a:p>
                  </a:txBody>
                  <a:tcPr/>
                </a:tc>
                <a:tc>
                  <a:txBody>
                    <a:bodyPr/>
                    <a:lstStyle/>
                    <a:p>
                      <a:r>
                        <a:rPr lang="en-US" sz="1800" kern="1200" dirty="0">
                          <a:solidFill>
                            <a:schemeClr val="dk1"/>
                          </a:solidFill>
                          <a:effectLst/>
                          <a:latin typeface="+mn-lt"/>
                          <a:ea typeface="+mn-ea"/>
                          <a:cs typeface="+mn-cs"/>
                        </a:rPr>
                        <a:t>I’ll know this is successful when </a:t>
                      </a:r>
                      <a:r>
                        <a:rPr lang="en-US" sz="1800" i="1" kern="1200" dirty="0">
                          <a:solidFill>
                            <a:schemeClr val="dk1"/>
                          </a:solidFill>
                          <a:effectLst/>
                          <a:latin typeface="+mn-lt"/>
                          <a:ea typeface="+mn-ea"/>
                          <a:cs typeface="+mn-cs"/>
                        </a:rPr>
                        <a:t>Copilot in Word creates a proposal </a:t>
                      </a:r>
                      <a:endParaRPr lang="en-US" dirty="0"/>
                    </a:p>
                  </a:txBody>
                  <a:tcPr/>
                </a:tc>
                <a:extLst>
                  <a:ext uri="{0D108BD9-81ED-4DB2-BD59-A6C34878D82A}">
                    <a16:rowId xmlns:a16="http://schemas.microsoft.com/office/drawing/2014/main" val="3356302587"/>
                  </a:ext>
                </a:extLst>
              </a:tr>
              <a:tr h="370840">
                <a:tc>
                  <a:txBody>
                    <a:bodyPr/>
                    <a:lstStyle/>
                    <a:p>
                      <a:r>
                        <a:rPr lang="en-US" b="1" dirty="0"/>
                        <a:t>Copilot provided me…</a:t>
                      </a:r>
                    </a:p>
                    <a:p>
                      <a:r>
                        <a:rPr lang="en-US" b="1" dirty="0"/>
                        <a:t>(Functional/Emotional/Social value)</a:t>
                      </a:r>
                    </a:p>
                  </a:txBody>
                  <a:tcPr/>
                </a:tc>
                <a:tc>
                  <a:txBody>
                    <a:bodyPr/>
                    <a:lstStyle/>
                    <a:p>
                      <a:r>
                        <a:rPr lang="en-US" sz="1800" kern="1200" dirty="0">
                          <a:solidFill>
                            <a:schemeClr val="dk1"/>
                          </a:solidFill>
                          <a:effectLst/>
                          <a:latin typeface="+mn-lt"/>
                          <a:ea typeface="+mn-ea"/>
                          <a:cs typeface="+mn-cs"/>
                        </a:rPr>
                        <a:t>Copilot provided me… </a:t>
                      </a:r>
                      <a:r>
                        <a:rPr lang="en-US" sz="1800" i="1" kern="1200" dirty="0">
                          <a:solidFill>
                            <a:schemeClr val="dk1"/>
                          </a:solidFill>
                          <a:effectLst/>
                          <a:latin typeface="+mn-lt"/>
                          <a:ea typeface="+mn-ea"/>
                          <a:cs typeface="+mn-cs"/>
                        </a:rPr>
                        <a:t>with time savings and increased quality</a:t>
                      </a:r>
                      <a:r>
                        <a:rPr lang="en-US" sz="1800" kern="1200" dirty="0">
                          <a:solidFill>
                            <a:schemeClr val="dk1"/>
                          </a:solidFill>
                          <a:effectLst/>
                          <a:latin typeface="+mn-lt"/>
                          <a:ea typeface="+mn-ea"/>
                          <a:cs typeface="+mn-cs"/>
                        </a:rPr>
                        <a:t> </a:t>
                      </a:r>
                      <a:endParaRPr lang="en-US" dirty="0"/>
                    </a:p>
                  </a:txBody>
                  <a:tcPr/>
                </a:tc>
                <a:extLst>
                  <a:ext uri="{0D108BD9-81ED-4DB2-BD59-A6C34878D82A}">
                    <a16:rowId xmlns:a16="http://schemas.microsoft.com/office/drawing/2014/main" val="2582801422"/>
                  </a:ext>
                </a:extLst>
              </a:tr>
            </a:tbl>
          </a:graphicData>
        </a:graphic>
      </p:graphicFrame>
    </p:spTree>
    <p:extLst>
      <p:ext uri="{BB962C8B-B14F-4D97-AF65-F5344CB8AC3E}">
        <p14:creationId xmlns:p14="http://schemas.microsoft.com/office/powerpoint/2010/main" val="33616960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17A17-78D4-D8FF-9F8D-28CE587E472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FEB02C1-07D0-BA47-0AB4-BC3B8FB71797}"/>
              </a:ext>
            </a:extLst>
          </p:cNvPr>
          <p:cNvSpPr>
            <a:spLocks noGrp="1"/>
          </p:cNvSpPr>
          <p:nvPr>
            <p:ph type="title"/>
          </p:nvPr>
        </p:nvSpPr>
        <p:spPr>
          <a:xfrm>
            <a:off x="588262" y="585216"/>
            <a:ext cx="8193024" cy="307777"/>
          </a:xfrm>
        </p:spPr>
        <p:txBody>
          <a:bodyPr/>
          <a:lstStyle/>
          <a:p>
            <a:r>
              <a:rPr lang="en-US" dirty="0"/>
              <a:t>Learning objectives</a:t>
            </a:r>
          </a:p>
        </p:txBody>
      </p:sp>
      <p:sp>
        <p:nvSpPr>
          <p:cNvPr id="39" name="Text Placeholder 2">
            <a:extLst>
              <a:ext uri="{FF2B5EF4-FFF2-40B4-BE49-F238E27FC236}">
                <a16:creationId xmlns:a16="http://schemas.microsoft.com/office/drawing/2014/main" id="{F89C600A-38C4-2154-EF45-3B9F1886AB71}"/>
              </a:ext>
            </a:extLst>
          </p:cNvPr>
          <p:cNvSpPr txBox="1">
            <a:spLocks/>
          </p:cNvSpPr>
          <p:nvPr/>
        </p:nvSpPr>
        <p:spPr>
          <a:xfrm>
            <a:off x="588262" y="1078992"/>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After completing this module, you will be able to:</a:t>
            </a:r>
          </a:p>
        </p:txBody>
      </p:sp>
      <p:sp>
        <p:nvSpPr>
          <p:cNvPr id="3" name="TextBox 2">
            <a:extLst>
              <a:ext uri="{FF2B5EF4-FFF2-40B4-BE49-F238E27FC236}">
                <a16:creationId xmlns:a16="http://schemas.microsoft.com/office/drawing/2014/main" id="{95A0D4E2-DAC3-1658-B8FD-905C741621ED}"/>
              </a:ext>
            </a:extLst>
          </p:cNvPr>
          <p:cNvSpPr txBox="1"/>
          <p:nvPr/>
        </p:nvSpPr>
        <p:spPr>
          <a:xfrm>
            <a:off x="1278672" y="1651764"/>
            <a:ext cx="9758296" cy="377860"/>
          </a:xfrm>
          <a:prstGeom prst="rect">
            <a:avLst/>
          </a:prstGeom>
          <a:noFill/>
        </p:spPr>
        <p:txBody>
          <a:bodyPr wrap="square">
            <a:spAutoFit/>
          </a:bodyPr>
          <a:lstStyle>
            <a:defPPr>
              <a:defRPr lang="en-US"/>
            </a:defPPr>
            <a:lvl1pPr marR="0" lvl="0">
              <a:lnSpc>
                <a:spcPct val="115000"/>
              </a:lnSpc>
              <a:spcBef>
                <a:spcPts val="0"/>
              </a:spcBef>
              <a:spcAft>
                <a:spcPts val="0"/>
              </a:spcAft>
              <a:defRPr/>
            </a:lvl1pPr>
          </a:lstStyle>
          <a:p>
            <a:r>
              <a:rPr lang="en-US" dirty="0"/>
              <a:t>Describe the importance of user enablement.</a:t>
            </a:r>
          </a:p>
        </p:txBody>
      </p:sp>
      <p:sp>
        <p:nvSpPr>
          <p:cNvPr id="4" name="TextBox 3">
            <a:extLst>
              <a:ext uri="{FF2B5EF4-FFF2-40B4-BE49-F238E27FC236}">
                <a16:creationId xmlns:a16="http://schemas.microsoft.com/office/drawing/2014/main" id="{BB195FDE-E125-B710-A16E-F7949E7AB7D8}"/>
              </a:ext>
            </a:extLst>
          </p:cNvPr>
          <p:cNvSpPr txBox="1"/>
          <p:nvPr/>
        </p:nvSpPr>
        <p:spPr>
          <a:xfrm>
            <a:off x="1278672" y="2364978"/>
            <a:ext cx="6094140" cy="690189"/>
          </a:xfrm>
          <a:prstGeom prst="rect">
            <a:avLst/>
          </a:prstGeom>
          <a:noFill/>
        </p:spPr>
        <p:txBody>
          <a:bodyPr wrap="square">
            <a:spAutoFit/>
          </a:bodyPr>
          <a:lstStyle>
            <a:defPPr>
              <a:defRPr lang="en-US"/>
            </a:defPPr>
            <a:lvl1pPr marR="0" lvl="0">
              <a:lnSpc>
                <a:spcPct val="115000"/>
              </a:lnSpc>
              <a:spcBef>
                <a:spcPts val="0"/>
              </a:spcBef>
              <a:spcAft>
                <a:spcPts val="0"/>
              </a:spcAft>
              <a:defRPr/>
            </a:lvl1pPr>
          </a:lstStyle>
          <a:p>
            <a:r>
              <a:rPr lang="en-US" dirty="0"/>
              <a:t>Describe the three-part approach to becoming AI-powered with Copilot for Microsoft 265.</a:t>
            </a:r>
          </a:p>
        </p:txBody>
      </p:sp>
      <p:sp>
        <p:nvSpPr>
          <p:cNvPr id="5" name="TextBox 4">
            <a:extLst>
              <a:ext uri="{FF2B5EF4-FFF2-40B4-BE49-F238E27FC236}">
                <a16:creationId xmlns:a16="http://schemas.microsoft.com/office/drawing/2014/main" id="{78F4D471-08B8-0E94-23D6-E8BCFD688F75}"/>
              </a:ext>
            </a:extLst>
          </p:cNvPr>
          <p:cNvSpPr txBox="1"/>
          <p:nvPr/>
        </p:nvSpPr>
        <p:spPr>
          <a:xfrm>
            <a:off x="1278672" y="3410860"/>
            <a:ext cx="7296615" cy="377860"/>
          </a:xfrm>
          <a:prstGeom prst="rect">
            <a:avLst/>
          </a:prstGeom>
          <a:noFill/>
        </p:spPr>
        <p:txBody>
          <a:bodyPr wrap="square">
            <a:spAutoFit/>
          </a:bodyPr>
          <a:lstStyle>
            <a:defPPr>
              <a:defRPr lang="en-US"/>
            </a:defPPr>
            <a:lvl1pPr marR="0" lvl="0">
              <a:lnSpc>
                <a:spcPct val="115000"/>
              </a:lnSpc>
              <a:spcBef>
                <a:spcPts val="0"/>
              </a:spcBef>
              <a:spcAft>
                <a:spcPts val="0"/>
              </a:spcAft>
              <a:defRPr/>
            </a:lvl1pPr>
          </a:lstStyle>
          <a:p>
            <a:r>
              <a:rPr lang="en-US" dirty="0"/>
              <a:t>Describe the People-First strategy and its three key principles.</a:t>
            </a:r>
          </a:p>
        </p:txBody>
      </p:sp>
      <p:sp>
        <p:nvSpPr>
          <p:cNvPr id="6" name="TextBox 5">
            <a:extLst>
              <a:ext uri="{FF2B5EF4-FFF2-40B4-BE49-F238E27FC236}">
                <a16:creationId xmlns:a16="http://schemas.microsoft.com/office/drawing/2014/main" id="{6B462A16-6BAD-C3CF-11B7-E2036FABC8F3}"/>
              </a:ext>
            </a:extLst>
          </p:cNvPr>
          <p:cNvSpPr txBox="1"/>
          <p:nvPr/>
        </p:nvSpPr>
        <p:spPr>
          <a:xfrm>
            <a:off x="1278672" y="4269965"/>
            <a:ext cx="7296615" cy="377860"/>
          </a:xfrm>
          <a:prstGeom prst="rect">
            <a:avLst/>
          </a:prstGeom>
          <a:noFill/>
        </p:spPr>
        <p:txBody>
          <a:bodyPr wrap="square">
            <a:spAutoFit/>
          </a:bodyPr>
          <a:lstStyle/>
          <a:p>
            <a:pPr marR="0" lvl="0">
              <a:lnSpc>
                <a:spcPct val="115000"/>
              </a:lnSpc>
              <a:spcBef>
                <a:spcPts val="0"/>
              </a:spcBef>
              <a:spcAft>
                <a:spcPts val="0"/>
              </a:spcAft>
            </a:pPr>
            <a:r>
              <a:rPr lang="en-US" dirty="0"/>
              <a:t>Describe the Copilot for Microsoft 365 user enablement framework.</a:t>
            </a:r>
          </a:p>
        </p:txBody>
      </p:sp>
      <p:sp>
        <p:nvSpPr>
          <p:cNvPr id="7" name="TextBox 6">
            <a:extLst>
              <a:ext uri="{FF2B5EF4-FFF2-40B4-BE49-F238E27FC236}">
                <a16:creationId xmlns:a16="http://schemas.microsoft.com/office/drawing/2014/main" id="{29B1BE92-629F-3983-BA8D-9DBFF1EC3536}"/>
              </a:ext>
            </a:extLst>
          </p:cNvPr>
          <p:cNvSpPr txBox="1"/>
          <p:nvPr/>
        </p:nvSpPr>
        <p:spPr>
          <a:xfrm>
            <a:off x="1278671" y="5022294"/>
            <a:ext cx="7296615" cy="690189"/>
          </a:xfrm>
          <a:prstGeom prst="rect">
            <a:avLst/>
          </a:prstGeom>
          <a:noFill/>
        </p:spPr>
        <p:txBody>
          <a:bodyPr wrap="square">
            <a:spAutoFit/>
          </a:bodyPr>
          <a:lstStyle>
            <a:defPPr>
              <a:defRPr lang="en-US"/>
            </a:defPPr>
            <a:lvl1pPr marR="0" lvl="0">
              <a:lnSpc>
                <a:spcPct val="115000"/>
              </a:lnSpc>
              <a:spcBef>
                <a:spcPts val="0"/>
              </a:spcBef>
              <a:spcAft>
                <a:spcPts val="0"/>
              </a:spcAft>
              <a:defRPr/>
            </a:lvl1pPr>
          </a:lstStyle>
          <a:p>
            <a:r>
              <a:rPr lang="en-US" dirty="0"/>
              <a:t>Discover insights from an organization who adopted Copilot for Microsoft 365 to transform their business.</a:t>
            </a:r>
          </a:p>
        </p:txBody>
      </p:sp>
      <p:sp>
        <p:nvSpPr>
          <p:cNvPr id="80" name="Oval 79">
            <a:extLst>
              <a:ext uri="{FF2B5EF4-FFF2-40B4-BE49-F238E27FC236}">
                <a16:creationId xmlns:a16="http://schemas.microsoft.com/office/drawing/2014/main" id="{2E9FF181-DAE3-C29F-8838-4B2664F65441}"/>
              </a:ext>
              <a:ext uri="{C183D7F6-B498-43B3-948B-1728B52AA6E4}">
                <adec:decorative xmlns:adec="http://schemas.microsoft.com/office/drawing/2017/decorative" val="1"/>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1</a:t>
            </a:r>
          </a:p>
        </p:txBody>
      </p:sp>
      <p:sp>
        <p:nvSpPr>
          <p:cNvPr id="98" name="Oval 97">
            <a:extLst>
              <a:ext uri="{FF2B5EF4-FFF2-40B4-BE49-F238E27FC236}">
                <a16:creationId xmlns:a16="http://schemas.microsoft.com/office/drawing/2014/main" id="{4FB29379-0D26-2D26-7D59-199E0845843F}"/>
              </a:ext>
              <a:ext uri="{C183D7F6-B498-43B3-948B-1728B52AA6E4}">
                <adec:decorative xmlns:adec="http://schemas.microsoft.com/office/drawing/2017/decorative" val="1"/>
              </a:ext>
            </a:extLst>
          </p:cNvPr>
          <p:cNvSpPr>
            <a:spLocks/>
          </p:cNvSpPr>
          <p:nvPr/>
        </p:nvSpPr>
        <p:spPr bwMode="auto">
          <a:xfrm>
            <a:off x="624243" y="2433895"/>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2</a:t>
            </a:r>
          </a:p>
        </p:txBody>
      </p:sp>
      <p:sp>
        <p:nvSpPr>
          <p:cNvPr id="101" name="Oval 100">
            <a:extLst>
              <a:ext uri="{FF2B5EF4-FFF2-40B4-BE49-F238E27FC236}">
                <a16:creationId xmlns:a16="http://schemas.microsoft.com/office/drawing/2014/main" id="{C95A3D64-9EE5-5370-AE8E-A131C6B42585}"/>
              </a:ext>
              <a:ext uri="{C183D7F6-B498-43B3-948B-1728B52AA6E4}">
                <adec:decorative xmlns:adec="http://schemas.microsoft.com/office/drawing/2017/decorative" val="1"/>
              </a:ext>
            </a:extLst>
          </p:cNvPr>
          <p:cNvSpPr>
            <a:spLocks/>
          </p:cNvSpPr>
          <p:nvPr/>
        </p:nvSpPr>
        <p:spPr bwMode="auto">
          <a:xfrm>
            <a:off x="624242" y="3305989"/>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3</a:t>
            </a:r>
          </a:p>
        </p:txBody>
      </p:sp>
      <p:sp>
        <p:nvSpPr>
          <p:cNvPr id="2" name="Oval 1">
            <a:extLst>
              <a:ext uri="{FF2B5EF4-FFF2-40B4-BE49-F238E27FC236}">
                <a16:creationId xmlns:a16="http://schemas.microsoft.com/office/drawing/2014/main" id="{99738C6C-557C-CFE4-770D-1A96515C84DC}"/>
              </a:ext>
              <a:ext uri="{C183D7F6-B498-43B3-948B-1728B52AA6E4}">
                <adec:decorative xmlns:adec="http://schemas.microsoft.com/office/drawing/2017/decorative" val="1"/>
              </a:ext>
            </a:extLst>
          </p:cNvPr>
          <p:cNvSpPr>
            <a:spLocks/>
          </p:cNvSpPr>
          <p:nvPr/>
        </p:nvSpPr>
        <p:spPr bwMode="auto">
          <a:xfrm>
            <a:off x="624242" y="4180002"/>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4</a:t>
            </a:r>
          </a:p>
        </p:txBody>
      </p:sp>
      <p:sp>
        <p:nvSpPr>
          <p:cNvPr id="8" name="Oval 7">
            <a:extLst>
              <a:ext uri="{FF2B5EF4-FFF2-40B4-BE49-F238E27FC236}">
                <a16:creationId xmlns:a16="http://schemas.microsoft.com/office/drawing/2014/main" id="{54399CB7-A570-20EE-A975-C943E1357437}"/>
              </a:ext>
              <a:ext uri="{C183D7F6-B498-43B3-948B-1728B52AA6E4}">
                <adec:decorative xmlns:adec="http://schemas.microsoft.com/office/drawing/2017/decorative" val="1"/>
              </a:ext>
            </a:extLst>
          </p:cNvPr>
          <p:cNvSpPr>
            <a:spLocks/>
          </p:cNvSpPr>
          <p:nvPr/>
        </p:nvSpPr>
        <p:spPr bwMode="auto">
          <a:xfrm>
            <a:off x="624242" y="505734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5</a:t>
            </a:r>
          </a:p>
        </p:txBody>
      </p:sp>
    </p:spTree>
    <p:extLst>
      <p:ext uri="{BB962C8B-B14F-4D97-AF65-F5344CB8AC3E}">
        <p14:creationId xmlns:p14="http://schemas.microsoft.com/office/powerpoint/2010/main" val="270366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307777"/>
          </a:xfrm>
        </p:spPr>
        <p:txBody>
          <a:bodyPr/>
          <a:lstStyle/>
          <a:p>
            <a:r>
              <a:rPr lang="en-US" dirty="0"/>
              <a:t>Prioritize your scenarios</a:t>
            </a:r>
          </a:p>
        </p:txBody>
      </p:sp>
      <p:sp>
        <p:nvSpPr>
          <p:cNvPr id="4" name="Text Placeholder 3">
            <a:extLst>
              <a:ext uri="{FF2B5EF4-FFF2-40B4-BE49-F238E27FC236}">
                <a16:creationId xmlns:a16="http://schemas.microsoft.com/office/drawing/2014/main" id="{609F9FEB-9797-8278-962E-09CC7AE45DC8}"/>
              </a:ext>
            </a:extLst>
          </p:cNvPr>
          <p:cNvSpPr>
            <a:spLocks noGrp="1"/>
          </p:cNvSpPr>
          <p:nvPr>
            <p:ph type="body" sz="quarter" idx="15"/>
          </p:nvPr>
        </p:nvSpPr>
        <p:spPr>
          <a:xfrm>
            <a:off x="585788" y="1572631"/>
            <a:ext cx="3173412" cy="2708434"/>
          </a:xfrm>
        </p:spPr>
        <p:txBody>
          <a:bodyPr/>
          <a:lstStyle/>
          <a:p>
            <a:pPr marL="0" indent="0">
              <a:buNone/>
            </a:pPr>
            <a:r>
              <a:rPr lang="en-US" dirty="0"/>
              <a:t>Use a graph to prioritize scenarios based on their difficulty and impact. </a:t>
            </a:r>
          </a:p>
          <a:p>
            <a:pPr marL="0" indent="0">
              <a:buNone/>
            </a:pPr>
            <a:endParaRPr lang="en-US" dirty="0"/>
          </a:p>
          <a:p>
            <a:r>
              <a:rPr lang="en-US" dirty="0"/>
              <a:t>Which scenarios can provide the most impact the fastest?</a:t>
            </a:r>
          </a:p>
          <a:p>
            <a:endParaRPr lang="en-US" dirty="0"/>
          </a:p>
          <a:p>
            <a:r>
              <a:rPr lang="en-US" dirty="0"/>
              <a:t>Which scenarios will require more planning?</a:t>
            </a:r>
          </a:p>
          <a:p>
            <a:endParaRPr lang="en-US" dirty="0"/>
          </a:p>
        </p:txBody>
      </p:sp>
      <p:sp>
        <p:nvSpPr>
          <p:cNvPr id="9" name="Footer Placeholder 8">
            <a:extLst>
              <a:ext uri="{FF2B5EF4-FFF2-40B4-BE49-F238E27FC236}">
                <a16:creationId xmlns:a16="http://schemas.microsoft.com/office/drawing/2014/main" id="{EB9A1314-A45E-1BE6-45FD-7B3D62B60D6A}"/>
              </a:ext>
            </a:extLst>
          </p:cNvPr>
          <p:cNvSpPr>
            <a:spLocks noGrp="1"/>
          </p:cNvSpPr>
          <p:nvPr>
            <p:ph type="ftr" sz="quarter" idx="3"/>
          </p:nvPr>
        </p:nvSpPr>
        <p:spPr>
          <a:xfrm>
            <a:off x="4064000" y="6421083"/>
            <a:ext cx="4151312" cy="197976"/>
          </a:xfrm>
        </p:spPr>
        <p:txBody>
          <a:bodyPr/>
          <a:lstStyle/>
          <a:p>
            <a:r>
              <a:rPr lang="en-US"/>
              <a:t>© Copyright Microsoft Corporation. All rights reserved.</a:t>
            </a:r>
          </a:p>
        </p:txBody>
      </p:sp>
      <p:pic>
        <p:nvPicPr>
          <p:cNvPr id="11" name="Picture Placeholder 10" descr="A graph plotting technology scenarios.  The x-axis is labelled Difficulty and the y-axis is labelled Impact.">
            <a:extLst>
              <a:ext uri="{FF2B5EF4-FFF2-40B4-BE49-F238E27FC236}">
                <a16:creationId xmlns:a16="http://schemas.microsoft.com/office/drawing/2014/main" id="{6255F6AA-9E91-F0C5-236B-5C4255BF9EBF}"/>
              </a:ext>
            </a:extLst>
          </p:cNvPr>
          <p:cNvPicPr>
            <a:picLocks noGrp="1" noChangeAspect="1"/>
          </p:cNvPicPr>
          <p:nvPr>
            <p:ph type="pic" sz="quarter" idx="20"/>
          </p:nvPr>
        </p:nvPicPr>
        <p:blipFill rotWithShape="1">
          <a:blip r:embed="rId3"/>
          <a:srcRect t="-723" r="-52" b="315"/>
          <a:stretch/>
        </p:blipFill>
        <p:spPr bwMode="auto">
          <a:xfrm>
            <a:off x="5068334" y="636875"/>
            <a:ext cx="6293955" cy="5584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Freihand 2">
                <a:extLst>
                  <a:ext uri="{FF2B5EF4-FFF2-40B4-BE49-F238E27FC236}">
                    <a16:creationId xmlns:a16="http://schemas.microsoft.com/office/drawing/2014/main" id="{0DFA4A3E-3EB2-62AE-5545-295A064743E7}"/>
                  </a:ext>
                </a:extLst>
              </p14:cNvPr>
              <p14:cNvContentPartPr/>
              <p14:nvPr/>
            </p14:nvContentPartPr>
            <p14:xfrm>
              <a:off x="5882040" y="467640"/>
              <a:ext cx="5231520" cy="5006160"/>
            </p14:xfrm>
          </p:contentPart>
        </mc:Choice>
        <mc:Fallback xmlns="">
          <p:pic>
            <p:nvPicPr>
              <p:cNvPr id="3" name="Freihand 2">
                <a:extLst>
                  <a:ext uri="{FF2B5EF4-FFF2-40B4-BE49-F238E27FC236}">
                    <a16:creationId xmlns:a16="http://schemas.microsoft.com/office/drawing/2014/main" id="{0DFA4A3E-3EB2-62AE-5545-295A064743E7}"/>
                  </a:ext>
                </a:extLst>
              </p:cNvPr>
              <p:cNvPicPr/>
              <p:nvPr/>
            </p:nvPicPr>
            <p:blipFill>
              <a:blip r:embed="rId5"/>
              <a:stretch>
                <a:fillRect/>
              </a:stretch>
            </p:blipFill>
            <p:spPr>
              <a:xfrm>
                <a:off x="5872680" y="458280"/>
                <a:ext cx="5250240" cy="5024880"/>
              </a:xfrm>
              <a:prstGeom prst="rect">
                <a:avLst/>
              </a:prstGeom>
            </p:spPr>
          </p:pic>
        </mc:Fallback>
      </mc:AlternateContent>
    </p:spTree>
    <p:extLst>
      <p:ext uri="{BB962C8B-B14F-4D97-AF65-F5344CB8AC3E}">
        <p14:creationId xmlns:p14="http://schemas.microsoft.com/office/powerpoint/2010/main" val="14729838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8193024" cy="307777"/>
          </a:xfrm>
        </p:spPr>
        <p:txBody>
          <a:bodyPr/>
          <a:lstStyle/>
          <a:p>
            <a:r>
              <a:rPr lang="en-US" dirty="0"/>
              <a:t>Define your success criteria</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p:txBody>
          <a:bodyPr/>
          <a:lstStyle/>
          <a:p>
            <a:r>
              <a:rPr lang="en-US" sz="1800" kern="100" dirty="0">
                <a:effectLst/>
                <a:ea typeface="Aptos" panose="020B0004020202020204" pitchFamily="34" charset="0"/>
                <a:cs typeface="Times New Roman" panose="02020603050405020304" pitchFamily="18" charset="0"/>
              </a:rPr>
              <a:t>Identify </a:t>
            </a:r>
            <a:r>
              <a:rPr lang="en-US" sz="1800" kern="100" dirty="0">
                <a:effectLst/>
                <a:latin typeface="+mj-lt"/>
                <a:ea typeface="Aptos" panose="020B0004020202020204" pitchFamily="34" charset="0"/>
                <a:cs typeface="Times New Roman" panose="02020603050405020304" pitchFamily="18" charset="0"/>
              </a:rPr>
              <a:t>key performance indicators (KPIs) </a:t>
            </a:r>
            <a:r>
              <a:rPr lang="en-US" sz="1800" kern="100" dirty="0">
                <a:effectLst/>
                <a:ea typeface="Aptos" panose="020B0004020202020204" pitchFamily="34" charset="0"/>
                <a:cs typeface="Times New Roman" panose="02020603050405020304" pitchFamily="18" charset="0"/>
              </a:rPr>
              <a:t>that should improve based on adopting various scenarios. </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p:txBody>
          <a:bodyPr/>
          <a:lstStyle/>
          <a:p>
            <a:r>
              <a:rPr lang="en-US" sz="1800" kern="100" dirty="0">
                <a:effectLst/>
                <a:ea typeface="Aptos" panose="020B0004020202020204" pitchFamily="34" charset="0"/>
                <a:cs typeface="Times New Roman" panose="02020603050405020304" pitchFamily="18" charset="0"/>
              </a:rPr>
              <a:t>Establish KPI </a:t>
            </a:r>
            <a:r>
              <a:rPr lang="en-US" sz="1800" kern="100" dirty="0">
                <a:latin typeface="+mj-lt"/>
                <a:cs typeface="Times New Roman" panose="02020603050405020304" pitchFamily="18" charset="0"/>
              </a:rPr>
              <a:t>benchmarks.</a:t>
            </a:r>
            <a:endParaRPr lang="en-US" sz="1800" kern="100" dirty="0">
              <a:effectLst/>
              <a:ea typeface="Aptos" panose="020B000402020202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p:txBody>
          <a:bodyPr/>
          <a:lstStyle/>
          <a:p>
            <a:r>
              <a:rPr lang="en-US" sz="1800" kern="100" dirty="0">
                <a:effectLst/>
                <a:ea typeface="Aptos" panose="020B0004020202020204" pitchFamily="34" charset="0"/>
                <a:cs typeface="Times New Roman" panose="02020603050405020304" pitchFamily="18" charset="0"/>
              </a:rPr>
              <a:t>Choose criteria to help you </a:t>
            </a:r>
            <a:r>
              <a:rPr lang="en-US" sz="1800" kern="100" dirty="0">
                <a:effectLst/>
                <a:latin typeface="+mj-lt"/>
                <a:ea typeface="Aptos" panose="020B0004020202020204" pitchFamily="34" charset="0"/>
                <a:cs typeface="Times New Roman" panose="02020603050405020304" pitchFamily="18" charset="0"/>
              </a:rPr>
              <a:t>show leadership the </a:t>
            </a:r>
            <a:r>
              <a:rPr lang="en-US" sz="1800" kern="100" dirty="0">
                <a:latin typeface="+mj-lt"/>
                <a:cs typeface="Times New Roman" panose="02020603050405020304" pitchFamily="18" charset="0"/>
              </a:rPr>
              <a:t>impact</a:t>
            </a:r>
            <a:r>
              <a:rPr lang="en-US" sz="1800" kern="100" dirty="0">
                <a:effectLst/>
                <a:ea typeface="Aptos" panose="020B0004020202020204" pitchFamily="34" charset="0"/>
                <a:cs typeface="Times New Roman" panose="02020603050405020304" pitchFamily="18" charset="0"/>
              </a:rPr>
              <a:t> Copilot for Microsoft 365 is having on the organization. </a:t>
            </a:r>
          </a:p>
        </p:txBody>
      </p:sp>
      <p:sp>
        <p:nvSpPr>
          <p:cNvPr id="6" name="Text Placeholder 5">
            <a:extLst>
              <a:ext uri="{FF2B5EF4-FFF2-40B4-BE49-F238E27FC236}">
                <a16:creationId xmlns:a16="http://schemas.microsoft.com/office/drawing/2014/main" id="{5DAC61BF-BDA3-7C69-402B-FA98459F2BEF}"/>
              </a:ext>
            </a:extLst>
          </p:cNvPr>
          <p:cNvSpPr>
            <a:spLocks noGrp="1"/>
          </p:cNvSpPr>
          <p:nvPr>
            <p:ph type="body" sz="quarter" idx="19"/>
          </p:nvPr>
        </p:nvSpPr>
        <p:spPr/>
        <p:txBody>
          <a:bodyPr/>
          <a:lstStyle/>
          <a:p>
            <a:r>
              <a:rPr lang="en-US" sz="1800" kern="100" dirty="0">
                <a:effectLst/>
                <a:ea typeface="Aptos" panose="020B0004020202020204" pitchFamily="34" charset="0"/>
                <a:cs typeface="Times New Roman" panose="02020603050405020304" pitchFamily="18" charset="0"/>
              </a:rPr>
              <a:t>After rollout, use the end user surveys to </a:t>
            </a:r>
            <a:r>
              <a:rPr lang="en-US" sz="1800" kern="100" dirty="0">
                <a:latin typeface="+mj-lt"/>
                <a:cs typeface="Times New Roman" panose="02020603050405020304" pitchFamily="18" charset="0"/>
              </a:rPr>
              <a:t>measure satisfaction and progress </a:t>
            </a:r>
            <a:r>
              <a:rPr lang="en-US" sz="1800" kern="100" dirty="0">
                <a:effectLst/>
                <a:ea typeface="Aptos" panose="020B0004020202020204" pitchFamily="34" charset="0"/>
                <a:cs typeface="Times New Roman" panose="02020603050405020304" pitchFamily="18" charset="0"/>
              </a:rPr>
              <a:t>against your benchmark. </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52065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56921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1537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 name="Group 18">
            <a:extLst>
              <a:ext uri="{FF2B5EF4-FFF2-40B4-BE49-F238E27FC236}">
                <a16:creationId xmlns:a16="http://schemas.microsoft.com/office/drawing/2014/main" id="{A49E6B0E-9845-1357-D17B-729927546C4D}"/>
              </a:ext>
              <a:ext uri="{C183D7F6-B498-43B3-948B-1728B52AA6E4}">
                <adec:decorative xmlns:adec="http://schemas.microsoft.com/office/drawing/2017/decorative" val="1"/>
              </a:ext>
            </a:extLst>
          </p:cNvPr>
          <p:cNvGrpSpPr/>
          <p:nvPr/>
        </p:nvGrpSpPr>
        <p:grpSpPr>
          <a:xfrm>
            <a:off x="583096" y="4661439"/>
            <a:ext cx="640080" cy="640080"/>
            <a:chOff x="583096" y="4661439"/>
            <a:chExt cx="640080" cy="640080"/>
          </a:xfrm>
        </p:grpSpPr>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3" title="Icon of a cloud">
              <a:extLst>
                <a:ext uri="{FF2B5EF4-FFF2-40B4-BE49-F238E27FC236}">
                  <a16:creationId xmlns:a16="http://schemas.microsoft.com/office/drawing/2014/main" id="{F372DBCB-00F7-CC48-4E7B-99619EF227A3}"/>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9782834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1340-07A2-0AEA-8E5D-9E05A534C0E0}"/>
              </a:ext>
            </a:extLst>
          </p:cNvPr>
          <p:cNvSpPr>
            <a:spLocks noGrp="1"/>
          </p:cNvSpPr>
          <p:nvPr>
            <p:ph type="title"/>
          </p:nvPr>
        </p:nvSpPr>
        <p:spPr/>
        <p:txBody>
          <a:bodyPr/>
          <a:lstStyle/>
          <a:p>
            <a:r>
              <a:rPr lang="en-US" dirty="0"/>
              <a:t>Track and report success</a:t>
            </a:r>
          </a:p>
        </p:txBody>
      </p:sp>
      <p:sp>
        <p:nvSpPr>
          <p:cNvPr id="4" name="Footer Placeholder 3">
            <a:extLst>
              <a:ext uri="{FF2B5EF4-FFF2-40B4-BE49-F238E27FC236}">
                <a16:creationId xmlns:a16="http://schemas.microsoft.com/office/drawing/2014/main" id="{2B0A8146-640C-4E28-9143-BB26998E613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graphicFrame>
        <p:nvGraphicFramePr>
          <p:cNvPr id="5" name="Table 4">
            <a:extLst>
              <a:ext uri="{FF2B5EF4-FFF2-40B4-BE49-F238E27FC236}">
                <a16:creationId xmlns:a16="http://schemas.microsoft.com/office/drawing/2014/main" id="{FE8C8B4E-452C-3216-E48E-0557635ED822}"/>
              </a:ext>
            </a:extLst>
          </p:cNvPr>
          <p:cNvGraphicFramePr>
            <a:graphicFrameLocks noGrp="1"/>
          </p:cNvGraphicFramePr>
          <p:nvPr>
            <p:extLst>
              <p:ext uri="{D42A27DB-BD31-4B8C-83A1-F6EECF244321}">
                <p14:modId xmlns:p14="http://schemas.microsoft.com/office/powerpoint/2010/main" val="2904570914"/>
              </p:ext>
            </p:extLst>
          </p:nvPr>
        </p:nvGraphicFramePr>
        <p:xfrm>
          <a:off x="1303658" y="1240232"/>
          <a:ext cx="9582681" cy="4724500"/>
        </p:xfrm>
        <a:graphic>
          <a:graphicData uri="http://schemas.openxmlformats.org/drawingml/2006/table">
            <a:tbl>
              <a:tblPr firstRow="1" bandRow="1">
                <a:tableStyleId>{5C22544A-7EE6-4342-B048-85BDC9FD1C3A}</a:tableStyleId>
              </a:tblPr>
              <a:tblGrid>
                <a:gridCol w="1456551">
                  <a:extLst>
                    <a:ext uri="{9D8B030D-6E8A-4147-A177-3AD203B41FA5}">
                      <a16:colId xmlns:a16="http://schemas.microsoft.com/office/drawing/2014/main" val="3139724339"/>
                    </a:ext>
                  </a:extLst>
                </a:gridCol>
                <a:gridCol w="1222434">
                  <a:extLst>
                    <a:ext uri="{9D8B030D-6E8A-4147-A177-3AD203B41FA5}">
                      <a16:colId xmlns:a16="http://schemas.microsoft.com/office/drawing/2014/main" val="235194142"/>
                    </a:ext>
                  </a:extLst>
                </a:gridCol>
                <a:gridCol w="870711">
                  <a:extLst>
                    <a:ext uri="{9D8B030D-6E8A-4147-A177-3AD203B41FA5}">
                      <a16:colId xmlns:a16="http://schemas.microsoft.com/office/drawing/2014/main" val="307908748"/>
                    </a:ext>
                  </a:extLst>
                </a:gridCol>
                <a:gridCol w="1574157">
                  <a:extLst>
                    <a:ext uri="{9D8B030D-6E8A-4147-A177-3AD203B41FA5}">
                      <a16:colId xmlns:a16="http://schemas.microsoft.com/office/drawing/2014/main" val="1768911748"/>
                    </a:ext>
                  </a:extLst>
                </a:gridCol>
                <a:gridCol w="1222434">
                  <a:extLst>
                    <a:ext uri="{9D8B030D-6E8A-4147-A177-3AD203B41FA5}">
                      <a16:colId xmlns:a16="http://schemas.microsoft.com/office/drawing/2014/main" val="4001762965"/>
                    </a:ext>
                  </a:extLst>
                </a:gridCol>
                <a:gridCol w="1578461">
                  <a:extLst>
                    <a:ext uri="{9D8B030D-6E8A-4147-A177-3AD203B41FA5}">
                      <a16:colId xmlns:a16="http://schemas.microsoft.com/office/drawing/2014/main" val="2110878809"/>
                    </a:ext>
                  </a:extLst>
                </a:gridCol>
                <a:gridCol w="866407">
                  <a:extLst>
                    <a:ext uri="{9D8B030D-6E8A-4147-A177-3AD203B41FA5}">
                      <a16:colId xmlns:a16="http://schemas.microsoft.com/office/drawing/2014/main" val="2188441679"/>
                    </a:ext>
                  </a:extLst>
                </a:gridCol>
                <a:gridCol w="791526">
                  <a:extLst>
                    <a:ext uri="{9D8B030D-6E8A-4147-A177-3AD203B41FA5}">
                      <a16:colId xmlns:a16="http://schemas.microsoft.com/office/drawing/2014/main" val="1981348781"/>
                    </a:ext>
                  </a:extLst>
                </a:gridCol>
              </a:tblGrid>
              <a:tr h="114209">
                <a:tc gridSpan="3">
                  <a:txBody>
                    <a:bodyPr/>
                    <a:lstStyle/>
                    <a:p>
                      <a:pPr marL="0" marR="0" algn="ctr">
                        <a:lnSpc>
                          <a:spcPct val="115000"/>
                        </a:lnSpc>
                        <a:spcBef>
                          <a:spcPts val="0"/>
                        </a:spcBef>
                        <a:spcAft>
                          <a:spcPts val="800"/>
                        </a:spcAft>
                      </a:pPr>
                      <a:r>
                        <a:rPr lang="en-GB" sz="1400" kern="100" dirty="0">
                          <a:effectLst/>
                          <a:latin typeface="+mn-lt"/>
                        </a:rPr>
                        <a:t>Goal</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gridSpan="5">
                  <a:txBody>
                    <a:bodyPr/>
                    <a:lstStyle/>
                    <a:p>
                      <a:pPr marL="0" marR="0" algn="ctr">
                        <a:lnSpc>
                          <a:spcPct val="115000"/>
                        </a:lnSpc>
                        <a:spcBef>
                          <a:spcPts val="0"/>
                        </a:spcBef>
                        <a:spcAft>
                          <a:spcPts val="800"/>
                        </a:spcAft>
                      </a:pPr>
                      <a:r>
                        <a:rPr lang="en-GB" sz="1400" kern="100">
                          <a:effectLst/>
                          <a:latin typeface="+mn-lt"/>
                        </a:rPr>
                        <a:t>Measurement</a:t>
                      </a:r>
                      <a:endParaRPr lang="en-US" sz="1400" kern="100">
                        <a:effectLst/>
                        <a:latin typeface="+mn-lt"/>
                        <a:ea typeface="Aptos" panose="020B0004020202020204" pitchFamily="34" charset="0"/>
                        <a:cs typeface="Times New Roman" panose="02020603050405020304" pitchFamily="18" charset="0"/>
                      </a:endParaRPr>
                    </a:p>
                  </a:txBody>
                  <a:tcPr marL="11249" marR="11249" marT="5664" marB="56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4045326"/>
                  </a:ext>
                </a:extLst>
              </a:tr>
              <a:tr h="294747">
                <a:tc>
                  <a:txBody>
                    <a:bodyPr/>
                    <a:lstStyle/>
                    <a:p>
                      <a:pPr marL="0" marR="0">
                        <a:lnSpc>
                          <a:spcPct val="115000"/>
                        </a:lnSpc>
                        <a:spcBef>
                          <a:spcPts val="0"/>
                        </a:spcBef>
                        <a:spcAft>
                          <a:spcPts val="800"/>
                        </a:spcAft>
                      </a:pPr>
                      <a:r>
                        <a:rPr lang="en-GB" sz="1400" kern="100" dirty="0">
                          <a:effectLst/>
                          <a:latin typeface="+mj-lt"/>
                        </a:rPr>
                        <a:t>Business Value</a:t>
                      </a:r>
                      <a:endParaRPr lang="en-US" sz="1400" kern="100" dirty="0">
                        <a:effectLst/>
                        <a:latin typeface="+mj-lt"/>
                        <a:ea typeface="Aptos" panose="020B0004020202020204" pitchFamily="34" charset="0"/>
                        <a:cs typeface="Times New Roman" panose="02020603050405020304" pitchFamily="18" charset="0"/>
                      </a:endParaRPr>
                    </a:p>
                  </a:txBody>
                  <a:tcPr marL="11249" marR="11249" marT="5664" marB="5664">
                    <a:lnL w="12700" cap="flat" cmpd="sng" algn="ctr">
                      <a:solidFill>
                        <a:schemeClr val="tx1"/>
                      </a:solidFill>
                      <a:prstDash val="solid"/>
                      <a:round/>
                      <a:headEnd type="none" w="med" len="med"/>
                      <a:tailEnd type="none" w="med" len="med"/>
                    </a:lnL>
                    <a:solidFill>
                      <a:srgbClr val="D5CDD5"/>
                    </a:solidFill>
                  </a:tcPr>
                </a:tc>
                <a:tc>
                  <a:txBody>
                    <a:bodyPr/>
                    <a:lstStyle/>
                    <a:p>
                      <a:pPr marL="0" marR="0">
                        <a:lnSpc>
                          <a:spcPct val="115000"/>
                        </a:lnSpc>
                        <a:spcBef>
                          <a:spcPts val="0"/>
                        </a:spcBef>
                        <a:spcAft>
                          <a:spcPts val="800"/>
                        </a:spcAft>
                      </a:pPr>
                      <a:r>
                        <a:rPr lang="en-GB" sz="1400" kern="100" dirty="0">
                          <a:effectLst/>
                          <a:latin typeface="+mj-lt"/>
                        </a:rPr>
                        <a:t>Type of Value</a:t>
                      </a:r>
                      <a:endParaRPr lang="en-US" sz="1400" kern="100" dirty="0">
                        <a:effectLst/>
                        <a:latin typeface="+mj-lt"/>
                        <a:ea typeface="Aptos" panose="020B0004020202020204" pitchFamily="34" charset="0"/>
                        <a:cs typeface="Times New Roman" panose="02020603050405020304" pitchFamily="18" charset="0"/>
                      </a:endParaRPr>
                    </a:p>
                  </a:txBody>
                  <a:tcPr marL="11249" marR="11249" marT="5664" marB="5664">
                    <a:solidFill>
                      <a:srgbClr val="D5CDD5"/>
                    </a:solidFill>
                  </a:tcPr>
                </a:tc>
                <a:tc>
                  <a:txBody>
                    <a:bodyPr/>
                    <a:lstStyle/>
                    <a:p>
                      <a:pPr marL="0" marR="0">
                        <a:lnSpc>
                          <a:spcPct val="115000"/>
                        </a:lnSpc>
                        <a:spcBef>
                          <a:spcPts val="0"/>
                        </a:spcBef>
                        <a:spcAft>
                          <a:spcPts val="800"/>
                        </a:spcAft>
                      </a:pPr>
                      <a:r>
                        <a:rPr lang="en-GB" sz="1400" kern="100" dirty="0">
                          <a:effectLst/>
                          <a:latin typeface="+mj-lt"/>
                        </a:rPr>
                        <a:t>Business Owner</a:t>
                      </a:r>
                      <a:endParaRPr lang="en-US" sz="1400" kern="100" dirty="0">
                        <a:effectLst/>
                        <a:latin typeface="+mj-lt"/>
                        <a:ea typeface="Aptos" panose="020B0004020202020204" pitchFamily="34" charset="0"/>
                        <a:cs typeface="Times New Roman" panose="02020603050405020304" pitchFamily="18" charset="0"/>
                      </a:endParaRPr>
                    </a:p>
                  </a:txBody>
                  <a:tcPr marL="11249" marR="11249" marT="5664" marB="5664">
                    <a:lnR w="12700" cap="flat" cmpd="sng" algn="ctr">
                      <a:solidFill>
                        <a:schemeClr val="tx1"/>
                      </a:solidFill>
                      <a:prstDash val="solid"/>
                      <a:round/>
                      <a:headEnd type="none" w="med" len="med"/>
                      <a:tailEnd type="none" w="med" len="med"/>
                    </a:lnR>
                    <a:solidFill>
                      <a:srgbClr val="D5CDD5"/>
                    </a:solidFill>
                  </a:tcPr>
                </a:tc>
                <a:tc>
                  <a:txBody>
                    <a:bodyPr/>
                    <a:lstStyle/>
                    <a:p>
                      <a:pPr marL="0" marR="0">
                        <a:lnSpc>
                          <a:spcPct val="115000"/>
                        </a:lnSpc>
                        <a:spcBef>
                          <a:spcPts val="0"/>
                        </a:spcBef>
                        <a:spcAft>
                          <a:spcPts val="800"/>
                        </a:spcAft>
                      </a:pPr>
                      <a:r>
                        <a:rPr lang="en-GB" sz="1400" kern="100" dirty="0">
                          <a:effectLst/>
                          <a:latin typeface="+mj-lt"/>
                        </a:rPr>
                        <a:t>KPI Measure</a:t>
                      </a:r>
                      <a:endParaRPr lang="en-US" sz="1400" kern="100" dirty="0">
                        <a:effectLst/>
                        <a:latin typeface="+mj-lt"/>
                        <a:ea typeface="Aptos" panose="020B0004020202020204" pitchFamily="34" charset="0"/>
                        <a:cs typeface="Times New Roman" panose="02020603050405020304" pitchFamily="18" charset="0"/>
                      </a:endParaRPr>
                    </a:p>
                  </a:txBody>
                  <a:tcPr marL="11249" marR="11249" marT="5664" marB="5664">
                    <a:lnL w="12700" cap="flat" cmpd="sng" algn="ctr">
                      <a:solidFill>
                        <a:schemeClr val="tx1"/>
                      </a:solidFill>
                      <a:prstDash val="solid"/>
                      <a:round/>
                      <a:headEnd type="none" w="med" len="med"/>
                      <a:tailEnd type="none" w="med" len="med"/>
                    </a:lnL>
                    <a:solidFill>
                      <a:srgbClr val="D5CDD5"/>
                    </a:solidFill>
                  </a:tcPr>
                </a:tc>
                <a:tc>
                  <a:txBody>
                    <a:bodyPr/>
                    <a:lstStyle/>
                    <a:p>
                      <a:pPr marL="0" marR="0">
                        <a:lnSpc>
                          <a:spcPct val="115000"/>
                        </a:lnSpc>
                        <a:spcBef>
                          <a:spcPts val="0"/>
                        </a:spcBef>
                        <a:spcAft>
                          <a:spcPts val="800"/>
                        </a:spcAft>
                      </a:pPr>
                      <a:r>
                        <a:rPr lang="en-GB" sz="1400" kern="100" dirty="0">
                          <a:effectLst/>
                          <a:latin typeface="+mj-lt"/>
                        </a:rPr>
                        <a:t>Data Source </a:t>
                      </a:r>
                      <a:endParaRPr lang="en-US" sz="1400" kern="100" dirty="0">
                        <a:effectLst/>
                        <a:latin typeface="+mj-lt"/>
                        <a:ea typeface="Aptos" panose="020B0004020202020204" pitchFamily="34" charset="0"/>
                        <a:cs typeface="Times New Roman" panose="02020603050405020304" pitchFamily="18" charset="0"/>
                      </a:endParaRPr>
                    </a:p>
                  </a:txBody>
                  <a:tcPr marL="11249" marR="11249" marT="5664" marB="5664">
                    <a:solidFill>
                      <a:srgbClr val="D5CDD5"/>
                    </a:solidFill>
                  </a:tcPr>
                </a:tc>
                <a:tc>
                  <a:txBody>
                    <a:bodyPr/>
                    <a:lstStyle/>
                    <a:p>
                      <a:pPr marL="0" marR="0">
                        <a:lnSpc>
                          <a:spcPct val="115000"/>
                        </a:lnSpc>
                        <a:spcBef>
                          <a:spcPts val="0"/>
                        </a:spcBef>
                        <a:spcAft>
                          <a:spcPts val="800"/>
                        </a:spcAft>
                      </a:pPr>
                      <a:r>
                        <a:rPr lang="en-GB" sz="1400" kern="100" dirty="0">
                          <a:effectLst/>
                          <a:latin typeface="+mj-lt"/>
                        </a:rPr>
                        <a:t>KPI Formula</a:t>
                      </a:r>
                      <a:endParaRPr lang="en-US" sz="1400" kern="100" dirty="0">
                        <a:effectLst/>
                        <a:latin typeface="+mj-lt"/>
                        <a:ea typeface="Aptos" panose="020B0004020202020204" pitchFamily="34" charset="0"/>
                        <a:cs typeface="Times New Roman" panose="02020603050405020304" pitchFamily="18" charset="0"/>
                      </a:endParaRPr>
                    </a:p>
                  </a:txBody>
                  <a:tcPr marL="11249" marR="11249" marT="5664" marB="5664">
                    <a:solidFill>
                      <a:srgbClr val="D5CDD5"/>
                    </a:solidFill>
                  </a:tcPr>
                </a:tc>
                <a:tc>
                  <a:txBody>
                    <a:bodyPr/>
                    <a:lstStyle/>
                    <a:p>
                      <a:pPr marL="0" marR="0">
                        <a:lnSpc>
                          <a:spcPct val="115000"/>
                        </a:lnSpc>
                        <a:spcBef>
                          <a:spcPts val="0"/>
                        </a:spcBef>
                        <a:spcAft>
                          <a:spcPts val="800"/>
                        </a:spcAft>
                      </a:pPr>
                      <a:r>
                        <a:rPr lang="en-GB" sz="1400" kern="100" dirty="0">
                          <a:effectLst/>
                          <a:latin typeface="+mj-lt"/>
                        </a:rPr>
                        <a:t>KPI Baseline</a:t>
                      </a:r>
                      <a:endParaRPr lang="en-US" sz="1400" kern="100" dirty="0">
                        <a:effectLst/>
                        <a:latin typeface="+mj-lt"/>
                        <a:ea typeface="Aptos" panose="020B0004020202020204" pitchFamily="34" charset="0"/>
                        <a:cs typeface="Times New Roman" panose="02020603050405020304" pitchFamily="18" charset="0"/>
                      </a:endParaRPr>
                    </a:p>
                  </a:txBody>
                  <a:tcPr marL="11249" marR="11249" marT="5664" marB="5664">
                    <a:solidFill>
                      <a:srgbClr val="D5CDD5"/>
                    </a:solidFill>
                  </a:tcPr>
                </a:tc>
                <a:tc>
                  <a:txBody>
                    <a:bodyPr/>
                    <a:lstStyle/>
                    <a:p>
                      <a:pPr marL="0" marR="0">
                        <a:lnSpc>
                          <a:spcPct val="115000"/>
                        </a:lnSpc>
                        <a:spcBef>
                          <a:spcPts val="0"/>
                        </a:spcBef>
                        <a:spcAft>
                          <a:spcPts val="800"/>
                        </a:spcAft>
                      </a:pPr>
                      <a:r>
                        <a:rPr lang="en-GB" sz="1400" kern="100" dirty="0">
                          <a:effectLst/>
                          <a:latin typeface="+mj-lt"/>
                        </a:rPr>
                        <a:t>KPI Target</a:t>
                      </a:r>
                      <a:endParaRPr lang="en-US" sz="1400" kern="100" dirty="0">
                        <a:effectLst/>
                        <a:latin typeface="+mj-lt"/>
                        <a:ea typeface="Aptos" panose="020B0004020202020204" pitchFamily="34" charset="0"/>
                        <a:cs typeface="Times New Roman" panose="02020603050405020304" pitchFamily="18" charset="0"/>
                      </a:endParaRPr>
                    </a:p>
                  </a:txBody>
                  <a:tcPr marL="11249" marR="11249" marT="5664" marB="5664">
                    <a:lnR w="12700" cap="flat" cmpd="sng" algn="ctr">
                      <a:solidFill>
                        <a:schemeClr val="tx1"/>
                      </a:solidFill>
                      <a:prstDash val="solid"/>
                      <a:round/>
                      <a:headEnd type="none" w="med" len="med"/>
                      <a:tailEnd type="none" w="med" len="med"/>
                    </a:lnR>
                    <a:solidFill>
                      <a:srgbClr val="D5CDD5"/>
                    </a:solidFill>
                  </a:tcPr>
                </a:tc>
                <a:extLst>
                  <a:ext uri="{0D108BD9-81ED-4DB2-BD59-A6C34878D82A}">
                    <a16:rowId xmlns:a16="http://schemas.microsoft.com/office/drawing/2014/main" val="542778423"/>
                  </a:ext>
                </a:extLst>
              </a:tr>
              <a:tr h="1107167">
                <a:tc>
                  <a:txBody>
                    <a:bodyPr/>
                    <a:lstStyle/>
                    <a:p>
                      <a:pPr marL="0" marR="0">
                        <a:lnSpc>
                          <a:spcPct val="115000"/>
                        </a:lnSpc>
                        <a:spcBef>
                          <a:spcPts val="0"/>
                        </a:spcBef>
                        <a:spcAft>
                          <a:spcPts val="800"/>
                        </a:spcAft>
                      </a:pPr>
                      <a:r>
                        <a:rPr lang="en-GB" sz="1400" kern="100" dirty="0">
                          <a:effectLst/>
                          <a:latin typeface="+mn-lt"/>
                        </a:rPr>
                        <a:t>Improve timeliness and effectiveness of meetings, enabling faster decision making</a:t>
                      </a:r>
                    </a:p>
                    <a:p>
                      <a:pPr marL="0" marR="0">
                        <a:lnSpc>
                          <a:spcPct val="115000"/>
                        </a:lnSpc>
                        <a:spcBef>
                          <a:spcPts val="0"/>
                        </a:spcBef>
                        <a:spcAft>
                          <a:spcPts val="800"/>
                        </a:spcAft>
                      </a:pPr>
                      <a:r>
                        <a:rPr lang="en-GB" sz="1400" kern="100" dirty="0">
                          <a:effectLst/>
                          <a:latin typeface="+mn-lt"/>
                        </a:rPr>
                        <a:t> </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L w="12700" cap="flat" cmpd="sng" algn="ctr">
                      <a:solidFill>
                        <a:schemeClr val="tx1"/>
                      </a:solidFill>
                      <a:prstDash val="solid"/>
                      <a:round/>
                      <a:headEnd type="none" w="med" len="med"/>
                      <a:tailEnd type="none" w="med" len="med"/>
                    </a:lnL>
                  </a:tcPr>
                </a:tc>
                <a:tc>
                  <a:txBody>
                    <a:bodyPr/>
                    <a:lstStyle/>
                    <a:p>
                      <a:pPr marL="0" marR="0">
                        <a:lnSpc>
                          <a:spcPct val="115000"/>
                        </a:lnSpc>
                        <a:spcBef>
                          <a:spcPts val="0"/>
                        </a:spcBef>
                        <a:spcAft>
                          <a:spcPts val="800"/>
                        </a:spcAft>
                      </a:pPr>
                      <a:r>
                        <a:rPr lang="en-GB" sz="1400" kern="100" dirty="0">
                          <a:effectLst/>
                          <a:latin typeface="+mn-lt"/>
                        </a:rPr>
                        <a:t>Increase sales</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tc>
                <a:tc>
                  <a:txBody>
                    <a:bodyPr/>
                    <a:lstStyle/>
                    <a:p>
                      <a:pPr marL="0" marR="0">
                        <a:lnSpc>
                          <a:spcPct val="115000"/>
                        </a:lnSpc>
                        <a:spcBef>
                          <a:spcPts val="0"/>
                        </a:spcBef>
                        <a:spcAft>
                          <a:spcPts val="800"/>
                        </a:spcAft>
                      </a:pPr>
                      <a:r>
                        <a:rPr lang="en-GB" sz="1400" kern="100" dirty="0">
                          <a:effectLst/>
                          <a:latin typeface="+mn-lt"/>
                        </a:rPr>
                        <a:t>Jane Doe</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R w="12700"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800"/>
                        </a:spcAft>
                      </a:pPr>
                      <a:r>
                        <a:rPr lang="en-GB" sz="1400" kern="100" dirty="0">
                          <a:effectLst/>
                          <a:latin typeface="+mn-lt"/>
                        </a:rPr>
                        <a:t>Number of meetings</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L w="12700" cap="flat" cmpd="sng" algn="ctr">
                      <a:solidFill>
                        <a:schemeClr val="tx1"/>
                      </a:solidFill>
                      <a:prstDash val="solid"/>
                      <a:round/>
                      <a:headEnd type="none" w="med" len="med"/>
                      <a:tailEnd type="none" w="med" len="med"/>
                    </a:lnL>
                  </a:tcPr>
                </a:tc>
                <a:tc>
                  <a:txBody>
                    <a:bodyPr/>
                    <a:lstStyle/>
                    <a:p>
                      <a:pPr marL="0" marR="0">
                        <a:lnSpc>
                          <a:spcPct val="115000"/>
                        </a:lnSpc>
                        <a:spcBef>
                          <a:spcPts val="0"/>
                        </a:spcBef>
                        <a:spcAft>
                          <a:spcPts val="800"/>
                        </a:spcAft>
                      </a:pPr>
                      <a:r>
                        <a:rPr lang="en-GB" sz="1400" kern="100" dirty="0">
                          <a:effectLst/>
                          <a:latin typeface="+mn-lt"/>
                        </a:rPr>
                        <a:t>Copilot in Teams data and an employee poll or survey</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tc>
                <a:tc>
                  <a:txBody>
                    <a:bodyPr/>
                    <a:lstStyle/>
                    <a:p>
                      <a:pPr marL="0" marR="0">
                        <a:lnSpc>
                          <a:spcPct val="115000"/>
                        </a:lnSpc>
                        <a:spcBef>
                          <a:spcPts val="0"/>
                        </a:spcBef>
                        <a:spcAft>
                          <a:spcPts val="800"/>
                        </a:spcAft>
                      </a:pPr>
                      <a:r>
                        <a:rPr lang="en-GB" sz="1400" kern="100" dirty="0">
                          <a:effectLst/>
                          <a:latin typeface="+mn-lt"/>
                        </a:rPr>
                        <a:t>% of employees engaged; average effectiveness stated by employees</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tc>
                <a:tc>
                  <a:txBody>
                    <a:bodyPr/>
                    <a:lstStyle/>
                    <a:p>
                      <a:pPr marL="0" marR="0">
                        <a:lnSpc>
                          <a:spcPct val="115000"/>
                        </a:lnSpc>
                        <a:spcBef>
                          <a:spcPts val="0"/>
                        </a:spcBef>
                        <a:spcAft>
                          <a:spcPts val="800"/>
                        </a:spcAft>
                      </a:pPr>
                      <a:r>
                        <a:rPr lang="en-GB" sz="1400" kern="100" dirty="0">
                          <a:effectLst/>
                          <a:latin typeface="+mn-lt"/>
                        </a:rPr>
                        <a:t>10%</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tc>
                <a:tc>
                  <a:txBody>
                    <a:bodyPr/>
                    <a:lstStyle/>
                    <a:p>
                      <a:pPr marL="0" marR="0">
                        <a:lnSpc>
                          <a:spcPct val="115000"/>
                        </a:lnSpc>
                        <a:spcBef>
                          <a:spcPts val="0"/>
                        </a:spcBef>
                        <a:spcAft>
                          <a:spcPts val="800"/>
                        </a:spcAft>
                      </a:pPr>
                      <a:r>
                        <a:rPr lang="en-GB" sz="1400" kern="100" dirty="0">
                          <a:effectLst/>
                          <a:latin typeface="+mn-lt"/>
                        </a:rPr>
                        <a:t>85%</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08545397"/>
                  </a:ext>
                </a:extLst>
              </a:tr>
              <a:tr h="1829319">
                <a:tc>
                  <a:txBody>
                    <a:bodyPr/>
                    <a:lstStyle/>
                    <a:p>
                      <a:pPr marL="0" marR="0">
                        <a:lnSpc>
                          <a:spcPct val="115000"/>
                        </a:lnSpc>
                        <a:spcBef>
                          <a:spcPts val="0"/>
                        </a:spcBef>
                        <a:spcAft>
                          <a:spcPts val="800"/>
                        </a:spcAft>
                      </a:pPr>
                      <a:r>
                        <a:rPr lang="en-GB" sz="1400" kern="1200" dirty="0">
                          <a:effectLst/>
                          <a:latin typeface="+mn-lt"/>
                        </a:rPr>
                        <a:t>A safe and open collaboration approach for easy sharing of messages and news between employees</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EBE8EB"/>
                    </a:solidFill>
                  </a:tcPr>
                </a:tc>
                <a:tc>
                  <a:txBody>
                    <a:bodyPr/>
                    <a:lstStyle/>
                    <a:p>
                      <a:pPr marL="0" marR="0">
                        <a:lnSpc>
                          <a:spcPct val="115000"/>
                        </a:lnSpc>
                        <a:spcBef>
                          <a:spcPts val="0"/>
                        </a:spcBef>
                        <a:spcAft>
                          <a:spcPts val="800"/>
                        </a:spcAft>
                      </a:pPr>
                      <a:r>
                        <a:rPr lang="en-GB" sz="1400" kern="1200" dirty="0">
                          <a:effectLst/>
                          <a:latin typeface="+mn-lt"/>
                        </a:rPr>
                        <a:t>Increase sales</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B w="12700" cap="flat" cmpd="sng" algn="ctr">
                      <a:solidFill>
                        <a:schemeClr val="tx1"/>
                      </a:solidFill>
                      <a:prstDash val="solid"/>
                      <a:round/>
                      <a:headEnd type="none" w="med" len="med"/>
                      <a:tailEnd type="none" w="med" len="med"/>
                    </a:lnB>
                    <a:solidFill>
                      <a:srgbClr val="EBE8EB"/>
                    </a:solidFill>
                  </a:tcPr>
                </a:tc>
                <a:tc>
                  <a:txBody>
                    <a:bodyPr/>
                    <a:lstStyle/>
                    <a:p>
                      <a:pPr marL="0" marR="0">
                        <a:lnSpc>
                          <a:spcPct val="115000"/>
                        </a:lnSpc>
                        <a:spcBef>
                          <a:spcPts val="0"/>
                        </a:spcBef>
                        <a:spcAft>
                          <a:spcPts val="800"/>
                        </a:spcAft>
                      </a:pPr>
                      <a:r>
                        <a:rPr lang="en-GB" sz="1400" kern="1200" dirty="0">
                          <a:effectLst/>
                          <a:latin typeface="+mn-lt"/>
                        </a:rPr>
                        <a:t>John Doe</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BE8EB"/>
                    </a:solidFill>
                  </a:tcPr>
                </a:tc>
                <a:tc>
                  <a:txBody>
                    <a:bodyPr/>
                    <a:lstStyle/>
                    <a:p>
                      <a:pPr marL="0" marR="0">
                        <a:lnSpc>
                          <a:spcPct val="115000"/>
                        </a:lnSpc>
                        <a:spcBef>
                          <a:spcPts val="0"/>
                        </a:spcBef>
                        <a:spcAft>
                          <a:spcPts val="800"/>
                        </a:spcAft>
                      </a:pPr>
                      <a:r>
                        <a:rPr lang="en-GB" sz="1400" kern="1200" dirty="0">
                          <a:effectLst/>
                          <a:latin typeface="+mn-lt"/>
                        </a:rPr>
                        <a:t>Percentage of groups that are active</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EBE8EB"/>
                    </a:solidFill>
                  </a:tcPr>
                </a:tc>
                <a:tc>
                  <a:txBody>
                    <a:bodyPr/>
                    <a:lstStyle/>
                    <a:p>
                      <a:pPr marL="0" marR="0">
                        <a:lnSpc>
                          <a:spcPct val="115000"/>
                        </a:lnSpc>
                        <a:spcBef>
                          <a:spcPts val="0"/>
                        </a:spcBef>
                        <a:spcAft>
                          <a:spcPts val="800"/>
                        </a:spcAft>
                      </a:pPr>
                      <a:r>
                        <a:rPr lang="en-GB" sz="1400" kern="1200" dirty="0">
                          <a:effectLst/>
                          <a:latin typeface="+mn-lt"/>
                        </a:rPr>
                        <a:t>Viva Engage Data</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B w="12700" cap="flat" cmpd="sng" algn="ctr">
                      <a:solidFill>
                        <a:schemeClr val="tx1"/>
                      </a:solidFill>
                      <a:prstDash val="solid"/>
                      <a:round/>
                      <a:headEnd type="none" w="med" len="med"/>
                      <a:tailEnd type="none" w="med" len="med"/>
                    </a:lnB>
                    <a:solidFill>
                      <a:srgbClr val="EBE8EB"/>
                    </a:solidFill>
                  </a:tcPr>
                </a:tc>
                <a:tc>
                  <a:txBody>
                    <a:bodyPr/>
                    <a:lstStyle/>
                    <a:p>
                      <a:pPr marL="0" marR="0">
                        <a:lnSpc>
                          <a:spcPct val="115000"/>
                        </a:lnSpc>
                        <a:spcBef>
                          <a:spcPts val="0"/>
                        </a:spcBef>
                        <a:spcAft>
                          <a:spcPts val="0"/>
                        </a:spcAft>
                      </a:pPr>
                      <a:r>
                        <a:rPr lang="en-GB" sz="1400" kern="1200" dirty="0">
                          <a:effectLst/>
                          <a:latin typeface="+mn-lt"/>
                        </a:rPr>
                        <a:t>Number of engaged members/total number of members;</a:t>
                      </a:r>
                      <a:endParaRPr lang="en-US" sz="1400" kern="100" dirty="0">
                        <a:effectLst/>
                        <a:latin typeface="+mn-lt"/>
                      </a:endParaRPr>
                    </a:p>
                    <a:p>
                      <a:pPr marL="0" marR="0">
                        <a:lnSpc>
                          <a:spcPct val="115000"/>
                        </a:lnSpc>
                        <a:spcBef>
                          <a:spcPts val="0"/>
                        </a:spcBef>
                        <a:spcAft>
                          <a:spcPts val="0"/>
                        </a:spcAft>
                      </a:pPr>
                      <a:r>
                        <a:rPr lang="en-US" sz="1400" kern="1200" dirty="0">
                          <a:effectLst/>
                          <a:latin typeface="+mn-lt"/>
                        </a:rPr>
                        <a:t>Number of new posts</a:t>
                      </a:r>
                      <a:endParaRPr lang="en-US" sz="1400" kern="100" dirty="0">
                        <a:effectLst/>
                        <a:latin typeface="+mn-lt"/>
                      </a:endParaRPr>
                    </a:p>
                    <a:p>
                      <a:pPr marL="0" marR="0">
                        <a:lnSpc>
                          <a:spcPct val="115000"/>
                        </a:lnSpc>
                        <a:spcBef>
                          <a:spcPts val="0"/>
                        </a:spcBef>
                        <a:spcAft>
                          <a:spcPts val="800"/>
                        </a:spcAft>
                      </a:pPr>
                      <a:r>
                        <a:rPr lang="en-US" sz="1400" kern="1200" dirty="0">
                          <a:effectLst/>
                          <a:latin typeface="+mn-lt"/>
                        </a:rPr>
                        <a:t>Number of new executive posts</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B w="12700" cap="flat" cmpd="sng" algn="ctr">
                      <a:solidFill>
                        <a:schemeClr val="tx1"/>
                      </a:solidFill>
                      <a:prstDash val="solid"/>
                      <a:round/>
                      <a:headEnd type="none" w="med" len="med"/>
                      <a:tailEnd type="none" w="med" len="med"/>
                    </a:lnB>
                    <a:solidFill>
                      <a:srgbClr val="EBE8EB"/>
                    </a:solidFill>
                  </a:tcPr>
                </a:tc>
                <a:tc>
                  <a:txBody>
                    <a:bodyPr/>
                    <a:lstStyle/>
                    <a:p>
                      <a:pPr marL="0" marR="0">
                        <a:lnSpc>
                          <a:spcPct val="115000"/>
                        </a:lnSpc>
                        <a:spcBef>
                          <a:spcPts val="0"/>
                        </a:spcBef>
                        <a:spcAft>
                          <a:spcPts val="800"/>
                        </a:spcAft>
                      </a:pPr>
                      <a:r>
                        <a:rPr lang="en-GB" sz="1400" kern="1200" dirty="0">
                          <a:effectLst/>
                          <a:latin typeface="+mn-lt"/>
                        </a:rPr>
                        <a:t>0%</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B w="12700" cap="flat" cmpd="sng" algn="ctr">
                      <a:solidFill>
                        <a:schemeClr val="tx1"/>
                      </a:solidFill>
                      <a:prstDash val="solid"/>
                      <a:round/>
                      <a:headEnd type="none" w="med" len="med"/>
                      <a:tailEnd type="none" w="med" len="med"/>
                    </a:lnB>
                    <a:solidFill>
                      <a:srgbClr val="EBE8EB"/>
                    </a:solidFill>
                  </a:tcPr>
                </a:tc>
                <a:tc>
                  <a:txBody>
                    <a:bodyPr/>
                    <a:lstStyle/>
                    <a:p>
                      <a:pPr marL="0" marR="0">
                        <a:lnSpc>
                          <a:spcPct val="115000"/>
                        </a:lnSpc>
                        <a:spcBef>
                          <a:spcPts val="0"/>
                        </a:spcBef>
                        <a:spcAft>
                          <a:spcPts val="800"/>
                        </a:spcAft>
                      </a:pPr>
                      <a:r>
                        <a:rPr lang="en-GB" sz="1400" kern="1200" dirty="0">
                          <a:effectLst/>
                          <a:latin typeface="+mn-lt"/>
                        </a:rPr>
                        <a:t>65%</a:t>
                      </a:r>
                      <a:endParaRPr lang="en-US" sz="1400" kern="100" dirty="0">
                        <a:effectLst/>
                        <a:latin typeface="+mn-lt"/>
                        <a:ea typeface="Aptos" panose="020B0004020202020204" pitchFamily="34" charset="0"/>
                        <a:cs typeface="Times New Roman" panose="02020603050405020304" pitchFamily="18" charset="0"/>
                      </a:endParaRPr>
                    </a:p>
                  </a:txBody>
                  <a:tcPr marL="11249" marR="11249" marT="5664" marB="566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BE8EB"/>
                    </a:solidFill>
                  </a:tcPr>
                </a:tc>
                <a:extLst>
                  <a:ext uri="{0D108BD9-81ED-4DB2-BD59-A6C34878D82A}">
                    <a16:rowId xmlns:a16="http://schemas.microsoft.com/office/drawing/2014/main" val="640263015"/>
                  </a:ext>
                </a:extLst>
              </a:tr>
            </a:tbl>
          </a:graphicData>
        </a:graphic>
      </p:graphicFrame>
    </p:spTree>
    <p:extLst>
      <p:ext uri="{BB962C8B-B14F-4D97-AF65-F5344CB8AC3E}">
        <p14:creationId xmlns:p14="http://schemas.microsoft.com/office/powerpoint/2010/main" val="9434744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0687-CFA3-7CFC-053A-2AC4433DC219}"/>
              </a:ext>
            </a:extLst>
          </p:cNvPr>
          <p:cNvSpPr>
            <a:spLocks noGrp="1"/>
          </p:cNvSpPr>
          <p:nvPr>
            <p:ph type="title"/>
          </p:nvPr>
        </p:nvSpPr>
        <p:spPr/>
        <p:txBody>
          <a:bodyPr/>
          <a:lstStyle/>
          <a:p>
            <a:r>
              <a:rPr lang="en-US" dirty="0"/>
              <a:t>Document your approach to reporting success</a:t>
            </a:r>
          </a:p>
        </p:txBody>
      </p:sp>
      <p:sp>
        <p:nvSpPr>
          <p:cNvPr id="4" name="Footer Placeholder 3">
            <a:extLst>
              <a:ext uri="{FF2B5EF4-FFF2-40B4-BE49-F238E27FC236}">
                <a16:creationId xmlns:a16="http://schemas.microsoft.com/office/drawing/2014/main" id="{263148C0-EF5A-7E44-AF4D-7771EDE42CD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graphicFrame>
        <p:nvGraphicFramePr>
          <p:cNvPr id="5" name="Table 4">
            <a:extLst>
              <a:ext uri="{FF2B5EF4-FFF2-40B4-BE49-F238E27FC236}">
                <a16:creationId xmlns:a16="http://schemas.microsoft.com/office/drawing/2014/main" id="{9CD0D916-484F-3848-956E-AD4C1314A13F}"/>
              </a:ext>
            </a:extLst>
          </p:cNvPr>
          <p:cNvGraphicFramePr>
            <a:graphicFrameLocks noGrp="1"/>
          </p:cNvGraphicFramePr>
          <p:nvPr>
            <p:extLst>
              <p:ext uri="{D42A27DB-BD31-4B8C-83A1-F6EECF244321}">
                <p14:modId xmlns:p14="http://schemas.microsoft.com/office/powerpoint/2010/main" val="1534756204"/>
              </p:ext>
            </p:extLst>
          </p:nvPr>
        </p:nvGraphicFramePr>
        <p:xfrm>
          <a:off x="1645921" y="1617785"/>
          <a:ext cx="8234726" cy="2883877"/>
        </p:xfrm>
        <a:graphic>
          <a:graphicData uri="http://schemas.openxmlformats.org/drawingml/2006/table">
            <a:tbl>
              <a:tblPr firstRow="1" firstCol="1" bandRow="1">
                <a:tableStyleId>{B301B821-A1FF-4177-AEE7-76D212191A09}</a:tableStyleId>
              </a:tblPr>
              <a:tblGrid>
                <a:gridCol w="3324716">
                  <a:extLst>
                    <a:ext uri="{9D8B030D-6E8A-4147-A177-3AD203B41FA5}">
                      <a16:colId xmlns:a16="http://schemas.microsoft.com/office/drawing/2014/main" val="1691655426"/>
                    </a:ext>
                  </a:extLst>
                </a:gridCol>
                <a:gridCol w="4910010">
                  <a:extLst>
                    <a:ext uri="{9D8B030D-6E8A-4147-A177-3AD203B41FA5}">
                      <a16:colId xmlns:a16="http://schemas.microsoft.com/office/drawing/2014/main" val="1919572647"/>
                    </a:ext>
                  </a:extLst>
                </a:gridCol>
              </a:tblGrid>
              <a:tr h="312019">
                <a:tc>
                  <a:txBody>
                    <a:bodyPr/>
                    <a:lstStyle/>
                    <a:p>
                      <a:pPr marL="0" marR="0" algn="ctr" defTabSz="932742" rtl="0" eaLnBrk="1" latinLnBrk="0" hangingPunct="1">
                        <a:lnSpc>
                          <a:spcPct val="115000"/>
                        </a:lnSpc>
                        <a:spcBef>
                          <a:spcPts val="0"/>
                        </a:spcBef>
                        <a:spcAft>
                          <a:spcPts val="800"/>
                        </a:spcAft>
                      </a:pPr>
                      <a:r>
                        <a:rPr lang="en-US" sz="1400" b="1" kern="100" dirty="0">
                          <a:solidFill>
                            <a:schemeClr val="lt1"/>
                          </a:solidFill>
                          <a:effectLst/>
                        </a:rPr>
                        <a:t>Reporting template</a:t>
                      </a:r>
                      <a:endParaRPr lang="en-US" sz="1400" b="1" kern="100" dirty="0">
                        <a:solidFill>
                          <a:schemeClr val="lt1"/>
                        </a:solidFill>
                        <a:effectLst/>
                        <a:latin typeface="+mn-lt"/>
                        <a:ea typeface="+mn-ea"/>
                        <a:cs typeface="+mn-cs"/>
                      </a:endParaRPr>
                    </a:p>
                  </a:txBody>
                  <a:tcPr marL="27088" marR="27088" marT="0" marB="0"/>
                </a:tc>
                <a:tc>
                  <a:txBody>
                    <a:bodyPr/>
                    <a:lstStyle/>
                    <a:p>
                      <a:pPr marL="0" marR="0" algn="ctr">
                        <a:lnSpc>
                          <a:spcPct val="115000"/>
                        </a:lnSpc>
                        <a:spcBef>
                          <a:spcPts val="0"/>
                        </a:spcBef>
                        <a:spcAft>
                          <a:spcPts val="0"/>
                        </a:spcAft>
                      </a:pPr>
                      <a:r>
                        <a:rPr lang="en-US" sz="1400" kern="100" dirty="0">
                          <a:effectLst/>
                        </a:rPr>
                        <a:t>Example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7088" marR="27088" marT="0" marB="0"/>
                </a:tc>
                <a:extLst>
                  <a:ext uri="{0D108BD9-81ED-4DB2-BD59-A6C34878D82A}">
                    <a16:rowId xmlns:a16="http://schemas.microsoft.com/office/drawing/2014/main" val="2121135627"/>
                  </a:ext>
                </a:extLst>
              </a:tr>
              <a:tr h="312019">
                <a:tc>
                  <a:txBody>
                    <a:bodyPr/>
                    <a:lstStyle/>
                    <a:p>
                      <a:pPr marL="0" marR="0">
                        <a:lnSpc>
                          <a:spcPct val="115000"/>
                        </a:lnSpc>
                        <a:spcBef>
                          <a:spcPts val="0"/>
                        </a:spcBef>
                        <a:spcAft>
                          <a:spcPts val="0"/>
                        </a:spcAft>
                      </a:pPr>
                      <a:r>
                        <a:rPr lang="en-US" sz="1600" kern="100">
                          <a:effectLst/>
                        </a:rPr>
                        <a:t>Who will you report success to?</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27088" marR="27088" marT="0" marB="0"/>
                </a:tc>
                <a:tc>
                  <a:txBody>
                    <a:bodyPr/>
                    <a:lstStyle/>
                    <a:p>
                      <a:pPr marL="0" marR="0">
                        <a:lnSpc>
                          <a:spcPct val="115000"/>
                        </a:lnSpc>
                        <a:spcBef>
                          <a:spcPts val="0"/>
                        </a:spcBef>
                        <a:spcAft>
                          <a:spcPts val="0"/>
                        </a:spcAft>
                      </a:pPr>
                      <a:r>
                        <a:rPr lang="en-US" sz="1600" kern="100">
                          <a:effectLst/>
                        </a:rPr>
                        <a:t>Copilot for Microsoft 365 / AI Steering committee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27088" marR="27088" marT="0" marB="0"/>
                </a:tc>
                <a:extLst>
                  <a:ext uri="{0D108BD9-81ED-4DB2-BD59-A6C34878D82A}">
                    <a16:rowId xmlns:a16="http://schemas.microsoft.com/office/drawing/2014/main" val="704877774"/>
                  </a:ext>
                </a:extLst>
              </a:tr>
              <a:tr h="312019">
                <a:tc>
                  <a:txBody>
                    <a:bodyPr/>
                    <a:lstStyle/>
                    <a:p>
                      <a:pPr marL="0" marR="0">
                        <a:lnSpc>
                          <a:spcPct val="115000"/>
                        </a:lnSpc>
                        <a:spcBef>
                          <a:spcPts val="0"/>
                        </a:spcBef>
                        <a:spcAft>
                          <a:spcPts val="0"/>
                        </a:spcAft>
                      </a:pPr>
                      <a:r>
                        <a:rPr lang="en-US" sz="1600" kern="100">
                          <a:effectLst/>
                        </a:rPr>
                        <a:t>How often?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27088" marR="27088" marT="0" marB="0"/>
                </a:tc>
                <a:tc>
                  <a:txBody>
                    <a:bodyPr/>
                    <a:lstStyle/>
                    <a:p>
                      <a:pPr marL="0" marR="0">
                        <a:lnSpc>
                          <a:spcPct val="115000"/>
                        </a:lnSpc>
                        <a:spcBef>
                          <a:spcPts val="0"/>
                        </a:spcBef>
                        <a:spcAft>
                          <a:spcPts val="0"/>
                        </a:spcAft>
                      </a:pPr>
                      <a:r>
                        <a:rPr lang="en-US" sz="1600" kern="100">
                          <a:effectLst/>
                        </a:rPr>
                        <a:t>Monthly meetings </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27088" marR="27088" marT="0" marB="0"/>
                </a:tc>
                <a:extLst>
                  <a:ext uri="{0D108BD9-81ED-4DB2-BD59-A6C34878D82A}">
                    <a16:rowId xmlns:a16="http://schemas.microsoft.com/office/drawing/2014/main" val="4287311195"/>
                  </a:ext>
                </a:extLst>
              </a:tr>
              <a:tr h="973910">
                <a:tc>
                  <a:txBody>
                    <a:bodyPr/>
                    <a:lstStyle/>
                    <a:p>
                      <a:pPr marL="0" marR="0">
                        <a:lnSpc>
                          <a:spcPct val="115000"/>
                        </a:lnSpc>
                        <a:spcBef>
                          <a:spcPts val="0"/>
                        </a:spcBef>
                        <a:spcAft>
                          <a:spcPts val="0"/>
                        </a:spcAft>
                      </a:pPr>
                      <a:r>
                        <a:rPr lang="en-US" sz="1600" kern="100" dirty="0">
                          <a:effectLst/>
                        </a:rPr>
                        <a:t>In what format?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7088" marR="27088" marT="0" marB="0"/>
                </a:tc>
                <a:tc>
                  <a:txBody>
                    <a:bodyPr/>
                    <a:lstStyle/>
                    <a:p>
                      <a:pPr marL="0" marR="0">
                        <a:lnSpc>
                          <a:spcPct val="115000"/>
                        </a:lnSpc>
                        <a:spcBef>
                          <a:spcPts val="0"/>
                        </a:spcBef>
                        <a:spcAft>
                          <a:spcPts val="0"/>
                        </a:spcAft>
                      </a:pPr>
                      <a:r>
                        <a:rPr lang="en-US" sz="1600" kern="100" dirty="0">
                          <a:effectLst/>
                        </a:rPr>
                        <a:t>Share success scorecard during live meetings and post to communities of practice after monthly meeting for access by all key stakeholders.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7088" marR="27088" marT="0" marB="0"/>
                </a:tc>
                <a:extLst>
                  <a:ext uri="{0D108BD9-81ED-4DB2-BD59-A6C34878D82A}">
                    <a16:rowId xmlns:a16="http://schemas.microsoft.com/office/drawing/2014/main" val="1839594082"/>
                  </a:ext>
                </a:extLst>
              </a:tr>
              <a:tr h="973910">
                <a:tc>
                  <a:txBody>
                    <a:bodyPr/>
                    <a:lstStyle/>
                    <a:p>
                      <a:pPr marL="0" marR="0">
                        <a:lnSpc>
                          <a:spcPct val="115000"/>
                        </a:lnSpc>
                        <a:spcBef>
                          <a:spcPts val="0"/>
                        </a:spcBef>
                        <a:spcAft>
                          <a:spcPts val="0"/>
                        </a:spcAft>
                      </a:pPr>
                      <a:r>
                        <a:rPr lang="en-US" sz="1600" kern="100" dirty="0">
                          <a:effectLst/>
                        </a:rPr>
                        <a:t>Using which vehicles? </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7088" marR="27088" marT="0" marB="0"/>
                </a:tc>
                <a:tc>
                  <a:txBody>
                    <a:bodyPr/>
                    <a:lstStyle/>
                    <a:p>
                      <a:pPr marL="0" marR="0">
                        <a:lnSpc>
                          <a:spcPct val="115000"/>
                        </a:lnSpc>
                        <a:spcBef>
                          <a:spcPts val="0"/>
                        </a:spcBef>
                        <a:spcAft>
                          <a:spcPts val="0"/>
                        </a:spcAft>
                      </a:pPr>
                      <a:r>
                        <a:rPr lang="en-US" sz="1600" kern="100" dirty="0">
                          <a:effectLst/>
                        </a:rPr>
                        <a:t>Viva Amplify; SharePoint, PowerPoint &amp; Microsoft Teams / Viva Engage</a:t>
                      </a:r>
                    </a:p>
                  </a:txBody>
                  <a:tcPr marL="27088" marR="27088" marT="0" marB="0"/>
                </a:tc>
                <a:extLst>
                  <a:ext uri="{0D108BD9-81ED-4DB2-BD59-A6C34878D82A}">
                    <a16:rowId xmlns:a16="http://schemas.microsoft.com/office/drawing/2014/main" val="96136659"/>
                  </a:ext>
                </a:extLst>
              </a:tr>
            </a:tbl>
          </a:graphicData>
        </a:graphic>
      </p:graphicFrame>
    </p:spTree>
    <p:extLst>
      <p:ext uri="{BB962C8B-B14F-4D97-AF65-F5344CB8AC3E}">
        <p14:creationId xmlns:p14="http://schemas.microsoft.com/office/powerpoint/2010/main" val="8885021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8193024" cy="307777"/>
          </a:xfrm>
        </p:spPr>
        <p:txBody>
          <a:bodyPr/>
          <a:lstStyle/>
          <a:p>
            <a:r>
              <a:rPr lang="en-US" dirty="0"/>
              <a:t>Be intentional with seat assignments</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59" y="1456896"/>
            <a:ext cx="10383899" cy="777240"/>
          </a:xfrm>
        </p:spPr>
        <p:txBody>
          <a:bodyPr/>
          <a:lstStyle/>
          <a:p>
            <a:r>
              <a:rPr lang="en-US" dirty="0"/>
              <a:t>Review which departments have the highest Microsoft 365 usage data.</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59" y="2499114"/>
            <a:ext cx="10383899" cy="781184"/>
          </a:xfrm>
        </p:spPr>
        <p:txBody>
          <a:bodyPr/>
          <a:lstStyle/>
          <a:p>
            <a:r>
              <a:rPr lang="en-US" dirty="0"/>
              <a:t>Concentrate licenses across entire teams or departments to start.</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a:xfrm>
            <a:off x="1389459" y="3545276"/>
            <a:ext cx="10383899" cy="781184"/>
          </a:xfrm>
        </p:spPr>
        <p:txBody>
          <a:bodyPr/>
          <a:lstStyle/>
          <a:p>
            <a:r>
              <a:rPr lang="en-US" dirty="0"/>
              <a:t>Use the </a:t>
            </a:r>
            <a:r>
              <a:rPr lang="en-US" b="1" dirty="0"/>
              <a:t>Scenario Library </a:t>
            </a:r>
            <a:r>
              <a:rPr lang="en-US" dirty="0"/>
              <a:t>to identify top use cases and the key metrics you would like to improve in that functional area.</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52065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56921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1537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42141565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Assess your organization’s readiness</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6"/>
          </p:nvPr>
        </p:nvSpPr>
        <p:spPr>
          <a:xfrm>
            <a:off x="584200" y="1594155"/>
            <a:ext cx="3479071" cy="246221"/>
          </a:xfrm>
        </p:spPr>
        <p:txBody>
          <a:bodyPr/>
          <a:lstStyle/>
          <a:p>
            <a:r>
              <a:rPr lang="en-US" dirty="0"/>
              <a:t>What is readiness?</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5"/>
          </p:nvPr>
        </p:nvSpPr>
        <p:spPr>
          <a:xfrm>
            <a:off x="586390" y="2286000"/>
            <a:ext cx="3477611" cy="738664"/>
          </a:xfrm>
        </p:spPr>
        <p:txBody>
          <a:bodyPr/>
          <a:lstStyle/>
          <a:p>
            <a:pPr marL="0" indent="0">
              <a:buNone/>
            </a:pPr>
            <a:r>
              <a:rPr lang="en-US" dirty="0"/>
              <a:t>How willing and prepared are users and organizations to adopt the new technology?</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22"/>
          </p:nvPr>
        </p:nvSpPr>
        <p:spPr/>
        <p:txBody>
          <a:bodyPr/>
          <a:lstStyle/>
          <a:p>
            <a:r>
              <a:rPr lang="en-US" dirty="0"/>
              <a:t>Assess organizational factors:</a:t>
            </a:r>
          </a:p>
        </p:txBody>
      </p:sp>
      <p:sp>
        <p:nvSpPr>
          <p:cNvPr id="6" name="Text Placeholder 5">
            <a:extLst>
              <a:ext uri="{FF2B5EF4-FFF2-40B4-BE49-F238E27FC236}">
                <a16:creationId xmlns:a16="http://schemas.microsoft.com/office/drawing/2014/main" id="{E7DBA9E4-EF37-6BDA-D363-A3D8940F3386}"/>
              </a:ext>
            </a:extLst>
          </p:cNvPr>
          <p:cNvSpPr>
            <a:spLocks noGrp="1"/>
          </p:cNvSpPr>
          <p:nvPr>
            <p:ph type="body" sz="quarter" idx="23"/>
          </p:nvPr>
        </p:nvSpPr>
        <p:spPr>
          <a:xfrm>
            <a:off x="4359737" y="2286000"/>
            <a:ext cx="3477611" cy="2251322"/>
          </a:xfrm>
        </p:spPr>
        <p:txBody>
          <a:bodyPr/>
          <a:lstStyle/>
          <a:p>
            <a:pPr marL="342900" marR="0" lvl="0" indent="-342900">
              <a:lnSpc>
                <a:spcPct val="115000"/>
              </a:lnSpc>
              <a:spcBef>
                <a:spcPts val="0"/>
              </a:spcBef>
              <a:spcAft>
                <a:spcPts val="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What made previous adoptions successful or unsuccessful?</a:t>
            </a:r>
          </a:p>
          <a:p>
            <a:pPr marL="342900" marR="0" lvl="0" indent="-342900">
              <a:lnSpc>
                <a:spcPct val="115000"/>
              </a:lnSpc>
              <a:spcBef>
                <a:spcPts val="0"/>
              </a:spcBef>
              <a:spcAft>
                <a:spcPts val="0"/>
              </a:spcAft>
              <a:buFont typeface="Symbol" panose="05050102010706020507" pitchFamily="18" charset="2"/>
              <a:buChar char=""/>
            </a:pPr>
            <a:r>
              <a:rPr lang="en-US" kern="100" dirty="0">
                <a:latin typeface="Aptos" panose="020B0004020202020204" pitchFamily="34" charset="0"/>
                <a:ea typeface="Aptos" panose="020B0004020202020204" pitchFamily="34" charset="0"/>
                <a:cs typeface="Times New Roman" panose="02020603050405020304" pitchFamily="18" charset="0"/>
              </a:rPr>
              <a:t>What other key initiatives are demanding employee attention?</a:t>
            </a:r>
          </a:p>
          <a:p>
            <a:pPr marL="342900" marR="0" lvl="0" indent="-342900">
              <a:lnSpc>
                <a:spcPct val="115000"/>
              </a:lnSpc>
              <a:spcBef>
                <a:spcPts val="0"/>
              </a:spcBef>
              <a:spcAft>
                <a:spcPts val="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What internal resources can be leveraged for the adoption effort?</a:t>
            </a:r>
          </a:p>
          <a:p>
            <a:pPr marL="342900" marR="0" lvl="0" indent="-342900">
              <a:lnSpc>
                <a:spcPct val="115000"/>
              </a:lnSpc>
              <a:spcBef>
                <a:spcPts val="0"/>
              </a:spcBef>
              <a:spcAft>
                <a:spcPts val="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How </a:t>
            </a:r>
            <a:r>
              <a:rPr lang="en-US" kern="100" dirty="0">
                <a:latin typeface="Aptos" panose="020B0004020202020204" pitchFamily="34" charset="0"/>
                <a:ea typeface="Aptos" panose="020B0004020202020204" pitchFamily="34" charset="0"/>
                <a:cs typeface="Times New Roman" panose="02020603050405020304" pitchFamily="18" charset="0"/>
              </a:rPr>
              <a:t>can we highlight benefits and mitigate risks?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 Placeholder 6">
            <a:extLst>
              <a:ext uri="{FF2B5EF4-FFF2-40B4-BE49-F238E27FC236}">
                <a16:creationId xmlns:a16="http://schemas.microsoft.com/office/drawing/2014/main" id="{C51ED1F7-F62B-2025-7EAB-429FD9EEE20F}"/>
              </a:ext>
            </a:extLst>
          </p:cNvPr>
          <p:cNvSpPr>
            <a:spLocks noGrp="1"/>
          </p:cNvSpPr>
          <p:nvPr>
            <p:ph type="body" sz="quarter" idx="24"/>
          </p:nvPr>
        </p:nvSpPr>
        <p:spPr>
          <a:xfrm>
            <a:off x="8130894" y="1594155"/>
            <a:ext cx="3479071" cy="246221"/>
          </a:xfrm>
        </p:spPr>
        <p:txBody>
          <a:bodyPr/>
          <a:lstStyle/>
          <a:p>
            <a:r>
              <a:rPr lang="en-US" dirty="0"/>
              <a:t>Additional readiness tasks:</a:t>
            </a:r>
          </a:p>
        </p:txBody>
      </p:sp>
      <p:sp>
        <p:nvSpPr>
          <p:cNvPr id="8" name="Text Placeholder 7">
            <a:extLst>
              <a:ext uri="{FF2B5EF4-FFF2-40B4-BE49-F238E27FC236}">
                <a16:creationId xmlns:a16="http://schemas.microsoft.com/office/drawing/2014/main" id="{6C00F65D-283D-C1B6-79DA-01F0FA666D4F}"/>
              </a:ext>
            </a:extLst>
          </p:cNvPr>
          <p:cNvSpPr>
            <a:spLocks noGrp="1"/>
          </p:cNvSpPr>
          <p:nvPr>
            <p:ph type="body" sz="quarter" idx="25"/>
          </p:nvPr>
        </p:nvSpPr>
        <p:spPr>
          <a:xfrm>
            <a:off x="8133084" y="2286000"/>
            <a:ext cx="3477611" cy="1132618"/>
          </a:xfrm>
        </p:spPr>
        <p:txBody>
          <a:bodyPr/>
          <a:lstStyle/>
          <a:p>
            <a:r>
              <a:rPr lang="en-US" dirty="0"/>
              <a:t>Understand your “Why”.</a:t>
            </a:r>
          </a:p>
          <a:p>
            <a:r>
              <a:rPr lang="en-US" dirty="0"/>
              <a:t>Identify key changes for each team.</a:t>
            </a:r>
          </a:p>
          <a:p>
            <a:r>
              <a:rPr lang="en-US" dirty="0"/>
              <a:t>Identify areas of alignment.</a:t>
            </a:r>
          </a:p>
          <a:p>
            <a:endParaRPr lang="en-US" dirty="0"/>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683635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a:lstStyle/>
          <a:p>
            <a:r>
              <a:rPr lang="en-US" sz="2400"/>
              <a:t>Knowledge check</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1</a:t>
            </a:r>
            <a:endParaRPr kumimoji="0" lang="en-IN" sz="1800" b="1" i="0" u="none" strike="noStrike" cap="none" spc="0" normalizeH="0" baseline="0" noProof="0">
              <a:ln>
                <a:noFill/>
              </a:ln>
              <a:solidFill>
                <a:schemeClr val="tx1"/>
              </a:solidFill>
              <a:effectLst/>
              <a:uLnTx/>
              <a:uFillTx/>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595378"/>
            <a:ext cx="8778782" cy="215444"/>
          </a:xfrm>
        </p:spPr>
        <p:txBody>
          <a:bodyPr/>
          <a:lstStyle/>
          <a:p>
            <a:r>
              <a:rPr lang="en-US" dirty="0"/>
              <a:t>What is the </a:t>
            </a:r>
            <a:r>
              <a:rPr lang="en-US"/>
              <a:t>purpose </a:t>
            </a:r>
            <a:r>
              <a:rPr lang="en-US" dirty="0"/>
              <a:t>of </a:t>
            </a:r>
            <a:r>
              <a:rPr lang="en-US"/>
              <a:t>an AI Council</a:t>
            </a:r>
            <a:r>
              <a:rPr lang="en-US" dirty="0"/>
              <a:t>?</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948734"/>
            <a:ext cx="8775098" cy="947952"/>
          </a:xfrm>
        </p:spPr>
        <p:txBody>
          <a:bodyPr/>
          <a:lstStyle/>
          <a:p>
            <a:r>
              <a:rPr lang="en-US"/>
              <a:t>To primarily focus on enhancing the technical performance of AI algorithms within the organization. </a:t>
            </a:r>
            <a:endParaRPr lang="en-US" dirty="0"/>
          </a:p>
          <a:p>
            <a:r>
              <a:rPr lang="en-US" b="1"/>
              <a:t>To oversee and guide the responsible and ethical use of AI, aligning it with the organization's vision, values, and goals</a:t>
            </a:r>
            <a:r>
              <a:rPr lang="en-US"/>
              <a:t>. </a:t>
            </a:r>
            <a:endParaRPr lang="en-US" dirty="0"/>
          </a:p>
          <a:p>
            <a:r>
              <a:rPr lang="en-US"/>
              <a:t>To directly manage and execute all AI projects and initiatives within the organization. </a:t>
            </a:r>
            <a:endParaRPr lang="en-US" dirty="0"/>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1"/>
              </a:ext>
            </a:extLst>
          </p:cNvPr>
          <p:cNvSpPr/>
          <p:nvPr/>
        </p:nvSpPr>
        <p:spPr bwMode="auto">
          <a:xfrm>
            <a:off x="762630" y="29845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2</a:t>
            </a:r>
            <a:endParaRPr kumimoji="0" lang="en-IN" sz="1800" b="1" i="0" u="none" strike="noStrike" cap="none" spc="0" normalizeH="0" baseline="0" noProof="0">
              <a:ln>
                <a:noFill/>
              </a:ln>
              <a:solidFill>
                <a:schemeClr val="tx1"/>
              </a:solidFill>
              <a:effectLst/>
              <a:uLnTx/>
              <a:uFillTx/>
            </a:endParaRP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5" y="3042690"/>
            <a:ext cx="8778782" cy="215444"/>
          </a:xfrm>
        </p:spPr>
        <p:txBody>
          <a:bodyPr/>
          <a:lstStyle/>
          <a:p>
            <a:r>
              <a:rPr lang="en-US" i="0" dirty="0">
                <a:solidFill>
                  <a:srgbClr val="161616"/>
                </a:solidFill>
                <a:effectLst/>
              </a:rPr>
              <a:t>What is the primary role of Executive Sponsors &amp; Business Stakeholders in the technology enablement team?</a:t>
            </a:r>
            <a:endParaRPr lang="en-US" dirty="0"/>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5075" y="3582908"/>
            <a:ext cx="8775098" cy="732508"/>
          </a:xfrm>
        </p:spPr>
        <p:txBody>
          <a:bodyPr/>
          <a:lstStyle/>
          <a:p>
            <a:r>
              <a:rPr lang="en-US" b="0" i="0" dirty="0">
                <a:solidFill>
                  <a:srgbClr val="161616"/>
                </a:solidFill>
                <a:effectLst/>
                <a:latin typeface="Segoe UI" panose="020B0502040204020203" pitchFamily="34" charset="0"/>
              </a:rPr>
              <a:t>Provide user training and support.</a:t>
            </a:r>
          </a:p>
          <a:p>
            <a:pPr algn="l"/>
            <a:r>
              <a:rPr lang="en-US" b="0" i="0" dirty="0">
                <a:solidFill>
                  <a:srgbClr val="161616"/>
                </a:solidFill>
                <a:effectLst/>
                <a:latin typeface="Segoe UI" panose="020B0502040204020203" pitchFamily="34" charset="0"/>
              </a:rPr>
              <a:t>Ensure business goals are realized.</a:t>
            </a:r>
          </a:p>
          <a:p>
            <a:r>
              <a:rPr lang="en-US" b="1"/>
              <a:t>Provide vision and overall leadership</a:t>
            </a:r>
            <a:r>
              <a:rPr lang="en-US" dirty="0"/>
              <a:t>.</a:t>
            </a:r>
          </a:p>
        </p:txBody>
      </p:sp>
      <p:sp>
        <p:nvSpPr>
          <p:cNvPr id="68" name="Oval 67">
            <a:extLst>
              <a:ext uri="{FF2B5EF4-FFF2-40B4-BE49-F238E27FC236}">
                <a16:creationId xmlns:a16="http://schemas.microsoft.com/office/drawing/2014/main" id="{777A37B6-A9CB-BB4A-87B0-45F6FCC1E385}"/>
              </a:ext>
              <a:ext uri="{C183D7F6-B498-43B3-948B-1728B52AA6E4}">
                <adec:decorative xmlns:adec="http://schemas.microsoft.com/office/drawing/2017/decorative" val="1"/>
              </a:ext>
            </a:extLst>
          </p:cNvPr>
          <p:cNvSpPr/>
          <p:nvPr/>
        </p:nvSpPr>
        <p:spPr bwMode="auto">
          <a:xfrm>
            <a:off x="762630" y="45339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3</a:t>
            </a:r>
            <a:endParaRPr kumimoji="0" lang="en-IN" sz="1800" b="1" i="0" u="none" strike="noStrike" cap="none" spc="0" normalizeH="0" baseline="0" noProof="0">
              <a:ln>
                <a:noFill/>
              </a:ln>
              <a:solidFill>
                <a:schemeClr val="tx1"/>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548993"/>
            <a:ext cx="8778782" cy="215444"/>
          </a:xfrm>
        </p:spPr>
        <p:txBody>
          <a:bodyPr/>
          <a:lstStyle/>
          <a:p>
            <a:r>
              <a:rPr lang="en-US" dirty="0">
                <a:solidFill>
                  <a:srgbClr val="161616"/>
                </a:solidFill>
              </a:rPr>
              <a:t>Why is crafting a user experience strategy important when adopting Copilot for Microsoft 365?</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5075" y="4853012"/>
            <a:ext cx="8775098" cy="732508"/>
          </a:xfrm>
        </p:spPr>
        <p:txBody>
          <a:bodyPr/>
          <a:lstStyle/>
          <a:p>
            <a:r>
              <a:rPr lang="en-US" dirty="0"/>
              <a:t>To establish technical requirements only.</a:t>
            </a:r>
          </a:p>
          <a:p>
            <a:r>
              <a:rPr lang="en-US" b="1" i="0">
                <a:solidFill>
                  <a:srgbClr val="161616"/>
                </a:solidFill>
                <a:effectLst/>
                <a:latin typeface="Segoe UI" panose="020B0502040204020203" pitchFamily="34" charset="0"/>
              </a:rPr>
              <a:t>To define the strategic vision and roadmap for success.</a:t>
            </a:r>
          </a:p>
          <a:p>
            <a:r>
              <a:rPr lang="en-US" dirty="0">
                <a:solidFill>
                  <a:srgbClr val="161616"/>
                </a:solidFill>
                <a:latin typeface="Segoe UI" panose="020B0502040204020203" pitchFamily="34" charset="0"/>
              </a:rPr>
              <a:t>To determine budget allocations.</a:t>
            </a:r>
            <a:endParaRPr lang="en-US" dirty="0"/>
          </a:p>
        </p:txBody>
      </p:sp>
    </p:spTree>
    <p:extLst>
      <p:ext uri="{BB962C8B-B14F-4D97-AF65-F5344CB8AC3E}">
        <p14:creationId xmlns:p14="http://schemas.microsoft.com/office/powerpoint/2010/main" val="60755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a:lstStyle/>
          <a:p>
            <a:r>
              <a:rPr lang="en-US" sz="2400"/>
              <a:t>Knowledge check</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lang="en-US" sz="1800" b="1" dirty="0">
                <a:solidFill>
                  <a:schemeClr val="tx1"/>
                </a:solidFill>
              </a:rPr>
              <a:t>4</a:t>
            </a:r>
            <a:endParaRPr kumimoji="0" lang="en-IN" sz="1800" b="1" i="0" u="none" strike="noStrike" cap="none" spc="0" normalizeH="0" baseline="0" noProof="0" dirty="0">
              <a:ln>
                <a:noFill/>
              </a:ln>
              <a:solidFill>
                <a:schemeClr val="tx1"/>
              </a:solidFill>
              <a:effectLst/>
              <a:uLnTx/>
              <a:uFillTx/>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595378"/>
            <a:ext cx="8778782" cy="215444"/>
          </a:xfrm>
        </p:spPr>
        <p:txBody>
          <a:bodyPr/>
          <a:lstStyle/>
          <a:p>
            <a:r>
              <a:rPr lang="en-US" dirty="0"/>
              <a:t>What is the main purpose of identifying and prioritizing scenarios?</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948734"/>
            <a:ext cx="8775098" cy="732508"/>
          </a:xfrm>
        </p:spPr>
        <p:txBody>
          <a:bodyPr/>
          <a:lstStyle/>
          <a:p>
            <a:r>
              <a:rPr lang="en-US" dirty="0"/>
              <a:t>To enhance the organization’s security measures.</a:t>
            </a:r>
          </a:p>
          <a:p>
            <a:r>
              <a:rPr lang="en-US" b="1" i="0">
                <a:solidFill>
                  <a:srgbClr val="161616"/>
                </a:solidFill>
                <a:effectLst/>
                <a:latin typeface="Segoe UI" panose="020B0502040204020203" pitchFamily="34" charset="0"/>
              </a:rPr>
              <a:t>To address business challenges and achieve outcomes.</a:t>
            </a:r>
          </a:p>
          <a:p>
            <a:r>
              <a:rPr lang="en-US" dirty="0">
                <a:solidFill>
                  <a:srgbClr val="161616"/>
                </a:solidFill>
                <a:latin typeface="Segoe UI" panose="020B0502040204020203" pitchFamily="34" charset="0"/>
              </a:rPr>
              <a:t>To reduce the need for user training.</a:t>
            </a:r>
            <a:endParaRPr lang="en-US" dirty="0"/>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1"/>
              </a:ext>
            </a:extLst>
          </p:cNvPr>
          <p:cNvSpPr/>
          <p:nvPr/>
        </p:nvSpPr>
        <p:spPr bwMode="auto">
          <a:xfrm>
            <a:off x="762630" y="29845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IN" sz="1800" b="1" i="0" u="none" strike="noStrike" cap="none" spc="0" normalizeH="0" baseline="0" noProof="0" dirty="0">
                <a:ln>
                  <a:noFill/>
                </a:ln>
                <a:solidFill>
                  <a:schemeClr val="tx1"/>
                </a:solidFill>
                <a:effectLst/>
                <a:uLnTx/>
                <a:uFillTx/>
              </a:rPr>
              <a:t>5</a:t>
            </a: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5" y="3042690"/>
            <a:ext cx="8778782" cy="215444"/>
          </a:xfrm>
        </p:spPr>
        <p:txBody>
          <a:bodyPr/>
          <a:lstStyle/>
          <a:p>
            <a:r>
              <a:rPr lang="en-US" dirty="0">
                <a:solidFill>
                  <a:srgbClr val="161616"/>
                </a:solidFill>
              </a:rPr>
              <a:t>What is a critical step in establishing success measures for Copilot for Microsoft 365 adoption?</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5075" y="3470614"/>
            <a:ext cx="8775098" cy="732508"/>
          </a:xfrm>
        </p:spPr>
        <p:txBody>
          <a:bodyPr/>
          <a:lstStyle/>
          <a:p>
            <a:pPr algn="l"/>
            <a:r>
              <a:rPr lang="en-US" b="1" i="0">
                <a:solidFill>
                  <a:srgbClr val="161616"/>
                </a:solidFill>
                <a:effectLst/>
                <a:latin typeface="Segoe UI" panose="020B0502040204020203" pitchFamily="34" charset="0"/>
              </a:rPr>
              <a:t>Identifying key performance indicators (KPIs) that should improve.</a:t>
            </a:r>
          </a:p>
          <a:p>
            <a:pPr algn="l"/>
            <a:r>
              <a:rPr lang="en-US" dirty="0">
                <a:solidFill>
                  <a:srgbClr val="161616"/>
                </a:solidFill>
                <a:latin typeface="Segoe UI" panose="020B0502040204020203" pitchFamily="34" charset="0"/>
              </a:rPr>
              <a:t>Ignoring user feedback on technology use.</a:t>
            </a:r>
          </a:p>
          <a:p>
            <a:pPr algn="l"/>
            <a:r>
              <a:rPr lang="en-US" b="0" i="0" dirty="0">
                <a:solidFill>
                  <a:srgbClr val="161616"/>
                </a:solidFill>
                <a:effectLst/>
                <a:latin typeface="Segoe UI" panose="020B0502040204020203" pitchFamily="34" charset="0"/>
              </a:rPr>
              <a:t>Focusing solely on short-term</a:t>
            </a:r>
            <a:r>
              <a:rPr lang="en-US" dirty="0">
                <a:solidFill>
                  <a:srgbClr val="161616"/>
                </a:solidFill>
                <a:latin typeface="Segoe UI" panose="020B0502040204020203" pitchFamily="34" charset="0"/>
              </a:rPr>
              <a:t> goals.</a:t>
            </a:r>
            <a:endParaRPr lang="en-US" b="0" i="0" dirty="0">
              <a:solidFill>
                <a:srgbClr val="161616"/>
              </a:solidFill>
              <a:effectLst/>
              <a:latin typeface="Segoe UI" panose="020B0502040204020203" pitchFamily="34" charset="0"/>
            </a:endParaRPr>
          </a:p>
        </p:txBody>
      </p:sp>
      <p:sp>
        <p:nvSpPr>
          <p:cNvPr id="68" name="Oval 67">
            <a:extLst>
              <a:ext uri="{FF2B5EF4-FFF2-40B4-BE49-F238E27FC236}">
                <a16:creationId xmlns:a16="http://schemas.microsoft.com/office/drawing/2014/main" id="{777A37B6-A9CB-BB4A-87B0-45F6FCC1E385}"/>
              </a:ext>
              <a:ext uri="{C183D7F6-B498-43B3-948B-1728B52AA6E4}">
                <adec:decorative xmlns:adec="http://schemas.microsoft.com/office/drawing/2017/decorative" val="1"/>
              </a:ext>
            </a:extLst>
          </p:cNvPr>
          <p:cNvSpPr/>
          <p:nvPr/>
        </p:nvSpPr>
        <p:spPr bwMode="auto">
          <a:xfrm>
            <a:off x="762630" y="45339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lang="en-US" sz="1800" b="1" dirty="0">
                <a:solidFill>
                  <a:schemeClr val="tx1"/>
                </a:solidFill>
              </a:rPr>
              <a:t>6</a:t>
            </a:r>
            <a:endParaRPr kumimoji="0" lang="en-IN" sz="1800" b="1" i="0" u="none" strike="noStrike" cap="none" spc="0" normalizeH="0" baseline="0" noProof="0" dirty="0">
              <a:ln>
                <a:noFill/>
              </a:ln>
              <a:solidFill>
                <a:schemeClr val="tx1"/>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548993"/>
            <a:ext cx="8778782" cy="215444"/>
          </a:xfrm>
        </p:spPr>
        <p:txBody>
          <a:bodyPr/>
          <a:lstStyle/>
          <a:p>
            <a:r>
              <a:rPr lang="en-US" dirty="0">
                <a:solidFill>
                  <a:srgbClr val="161616"/>
                </a:solidFill>
              </a:rPr>
              <a:t>What is an essential aspect of assessing your organization’s readiness for adopting new technology?</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5075" y="4853012"/>
            <a:ext cx="8775098" cy="732508"/>
          </a:xfrm>
        </p:spPr>
        <p:txBody>
          <a:bodyPr/>
          <a:lstStyle/>
          <a:p>
            <a:r>
              <a:rPr lang="en-US" dirty="0"/>
              <a:t>Ensuring all employees have technical backgrounds.</a:t>
            </a:r>
          </a:p>
          <a:p>
            <a:r>
              <a:rPr lang="en-US" dirty="0"/>
              <a:t>Avoiding discussions about potential changes in work processes.</a:t>
            </a:r>
          </a:p>
          <a:p>
            <a:r>
              <a:rPr lang="en-US" b="1"/>
              <a:t>Evaluating willingness and preparation to use new technology.</a:t>
            </a:r>
          </a:p>
        </p:txBody>
      </p:sp>
    </p:spTree>
    <p:extLst>
      <p:ext uri="{BB962C8B-B14F-4D97-AF65-F5344CB8AC3E}">
        <p14:creationId xmlns:p14="http://schemas.microsoft.com/office/powerpoint/2010/main" val="275404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307777"/>
          </a:xfrm>
        </p:spPr>
        <p:txBody>
          <a:bodyPr/>
          <a:lstStyle/>
          <a:p>
            <a:r>
              <a:rPr lang="en-US"/>
              <a:t>Summary</a:t>
            </a:r>
          </a:p>
        </p:txBody>
      </p:sp>
      <p:sp>
        <p:nvSpPr>
          <p:cNvPr id="9" name="Text Placeholder 8">
            <a:extLst>
              <a:ext uri="{FF2B5EF4-FFF2-40B4-BE49-F238E27FC236}">
                <a16:creationId xmlns:a16="http://schemas.microsoft.com/office/drawing/2014/main" id="{595DC954-8769-AA6E-6606-06F83605F0D3}"/>
              </a:ext>
            </a:extLst>
          </p:cNvPr>
          <p:cNvSpPr>
            <a:spLocks noGrp="1"/>
          </p:cNvSpPr>
          <p:nvPr>
            <p:ph type="body" sz="quarter" idx="34"/>
          </p:nvPr>
        </p:nvSpPr>
        <p:spPr>
          <a:xfrm>
            <a:off x="588263" y="2542117"/>
            <a:ext cx="2027938" cy="2339102"/>
          </a:xfrm>
        </p:spPr>
        <p:txBody>
          <a:bodyPr/>
          <a:lstStyle/>
          <a:p>
            <a:r>
              <a:rPr lang="en-US" dirty="0"/>
              <a:t>Additional resources:</a:t>
            </a:r>
          </a:p>
          <a:p>
            <a:pPr marL="285750" indent="-285750">
              <a:lnSpc>
                <a:spcPct val="150000"/>
              </a:lnSpc>
              <a:buFont typeface="Arial" panose="020B0604020202020204" pitchFamily="34" charset="0"/>
              <a:buChar char="•"/>
            </a:pPr>
            <a:r>
              <a:rPr lang="en-US" dirty="0">
                <a:hlinkClick r:id="rId3"/>
              </a:rPr>
              <a:t>Microsoft 365 Adoption hub</a:t>
            </a:r>
            <a:endParaRPr lang="en-US" dirty="0"/>
          </a:p>
          <a:p>
            <a:pPr marL="285750" indent="-285750">
              <a:lnSpc>
                <a:spcPct val="150000"/>
              </a:lnSpc>
              <a:buFont typeface="Arial" panose="020B0604020202020204" pitchFamily="34" charset="0"/>
              <a:buChar char="•"/>
            </a:pPr>
            <a:r>
              <a:rPr lang="en-US" dirty="0">
                <a:hlinkClick r:id="rId4"/>
              </a:rPr>
              <a:t>Microsoft Community Hub - Driving Adoption</a:t>
            </a:r>
            <a:endParaRPr lang="en-US" dirty="0"/>
          </a:p>
          <a:p>
            <a:endParaRPr lang="en-US" dirty="0"/>
          </a:p>
        </p:txBody>
      </p:sp>
      <p:sp>
        <p:nvSpPr>
          <p:cNvPr id="23" name="Text Placeholder 22">
            <a:extLst>
              <a:ext uri="{FF2B5EF4-FFF2-40B4-BE49-F238E27FC236}">
                <a16:creationId xmlns:a16="http://schemas.microsoft.com/office/drawing/2014/main" id="{6F458A66-2A9D-058E-F05C-B19C193ECDA0}"/>
              </a:ext>
            </a:extLst>
          </p:cNvPr>
          <p:cNvSpPr>
            <a:spLocks noGrp="1"/>
          </p:cNvSpPr>
          <p:nvPr>
            <p:ph type="body" sz="quarter" idx="17"/>
          </p:nvPr>
        </p:nvSpPr>
        <p:spPr>
          <a:xfrm>
            <a:off x="4356039" y="1926472"/>
            <a:ext cx="5364224" cy="246221"/>
          </a:xfrm>
        </p:spPr>
        <p:txBody>
          <a:bodyPr/>
          <a:lstStyle/>
          <a:p>
            <a:r>
              <a:rPr lang="en-US" dirty="0"/>
              <a:t>What you learned</a:t>
            </a:r>
          </a:p>
          <a:p>
            <a:endParaRPr lang="en-US" dirty="0"/>
          </a:p>
        </p:txBody>
      </p:sp>
      <p:sp>
        <p:nvSpPr>
          <p:cNvPr id="24" name="Text Placeholder 23">
            <a:extLst>
              <a:ext uri="{FF2B5EF4-FFF2-40B4-BE49-F238E27FC236}">
                <a16:creationId xmlns:a16="http://schemas.microsoft.com/office/drawing/2014/main" id="{1B1FB08B-059B-561C-356D-D32E78EECA48}"/>
              </a:ext>
            </a:extLst>
          </p:cNvPr>
          <p:cNvSpPr>
            <a:spLocks noGrp="1"/>
          </p:cNvSpPr>
          <p:nvPr>
            <p:ph type="body" sz="quarter" idx="35"/>
          </p:nvPr>
        </p:nvSpPr>
        <p:spPr>
          <a:xfrm>
            <a:off x="4358229" y="2578100"/>
            <a:ext cx="5361973" cy="2782300"/>
          </a:xfrm>
        </p:spPr>
        <p:txBody>
          <a:bodyPr/>
          <a:lstStyle/>
          <a:p>
            <a:pPr marL="0" indent="0">
              <a:buNone/>
            </a:pPr>
            <a:r>
              <a:rPr lang="en-US" dirty="0"/>
              <a:t>The importance of:</a:t>
            </a:r>
          </a:p>
          <a:p>
            <a:pPr lvl="1"/>
            <a:r>
              <a:rPr lang="en-US" dirty="0"/>
              <a:t>Assembling a dedicated team.</a:t>
            </a:r>
          </a:p>
          <a:p>
            <a:pPr lvl="1"/>
            <a:r>
              <a:rPr lang="en-US" dirty="0"/>
              <a:t>Defining a robust business strategy.</a:t>
            </a:r>
          </a:p>
          <a:p>
            <a:pPr lvl="1"/>
            <a:r>
              <a:rPr lang="en-US" dirty="0"/>
              <a:t>Accurately determining your organization’s readiness for Microsoft 365.</a:t>
            </a:r>
          </a:p>
          <a:p>
            <a:pPr marL="137160" lvl="1" indent="0">
              <a:buNone/>
            </a:pPr>
            <a:endParaRPr lang="en-US" dirty="0"/>
          </a:p>
          <a:p>
            <a:pPr marL="0" indent="0">
              <a:buNone/>
            </a:pPr>
            <a:r>
              <a:rPr lang="en-US" dirty="0"/>
              <a:t>How to:</a:t>
            </a:r>
          </a:p>
          <a:p>
            <a:pPr lvl="1"/>
            <a:r>
              <a:rPr lang="en-US" dirty="0"/>
              <a:t>Identify and prioritize scenarios tailored to your organizational needs.</a:t>
            </a:r>
          </a:p>
          <a:p>
            <a:pPr lvl="1"/>
            <a:r>
              <a:rPr lang="en-US" dirty="0"/>
              <a:t>Leverage available resources.</a:t>
            </a:r>
          </a:p>
          <a:p>
            <a:pPr lvl="1"/>
            <a:r>
              <a:rPr lang="en-US" dirty="0"/>
              <a:t>Set clear, measurable business goals.</a:t>
            </a:r>
          </a:p>
        </p:txBody>
      </p:sp>
      <p:sp>
        <p:nvSpPr>
          <p:cNvPr id="3" name="Footer Placeholder 2">
            <a:extLst>
              <a:ext uri="{FF2B5EF4-FFF2-40B4-BE49-F238E27FC236}">
                <a16:creationId xmlns:a16="http://schemas.microsoft.com/office/drawing/2014/main" id="{32D7D3DF-3278-EE86-5972-570B91D9A250}"/>
              </a:ext>
            </a:extLst>
          </p:cNvPr>
          <p:cNvSpPr>
            <a:spLocks noGrp="1"/>
          </p:cNvSpPr>
          <p:nvPr>
            <p:ph type="ftr" sz="quarter" idx="3"/>
          </p:nvPr>
        </p:nvSpPr>
        <p:spPr>
          <a:xfrm>
            <a:off x="4356039" y="6476501"/>
            <a:ext cx="4151312" cy="197976"/>
          </a:xfrm>
        </p:spPr>
        <p:txBody>
          <a:bodyPr/>
          <a:lstStyle/>
          <a:p>
            <a:r>
              <a:rPr lang="en-US"/>
              <a:t>© Copyright Microsoft Corporation. All rights reserved.</a:t>
            </a:r>
          </a:p>
        </p:txBody>
      </p:sp>
      <p:grpSp>
        <p:nvGrpSpPr>
          <p:cNvPr id="4" name="Group 3">
            <a:extLst>
              <a:ext uri="{FF2B5EF4-FFF2-40B4-BE49-F238E27FC236}">
                <a16:creationId xmlns:a16="http://schemas.microsoft.com/office/drawing/2014/main" id="{9F0B6BFE-0BF7-3812-D08E-A636F202CF29}"/>
              </a:ext>
              <a:ext uri="{C183D7F6-B498-43B3-948B-1728B52AA6E4}">
                <adec:decorative xmlns:adec="http://schemas.microsoft.com/office/drawing/2017/decorative" val="1"/>
              </a:ext>
            </a:extLst>
          </p:cNvPr>
          <p:cNvGrpSpPr>
            <a:grpSpLocks noGrp="1" noUngrp="1" noRot="1" noMove="1" noResize="1"/>
          </p:cNvGrpSpPr>
          <p:nvPr/>
        </p:nvGrpSpPr>
        <p:grpSpPr>
          <a:xfrm>
            <a:off x="2563579" y="1585913"/>
            <a:ext cx="1110600" cy="1110600"/>
            <a:chOff x="5540700" y="2116300"/>
            <a:chExt cx="1110600" cy="1110600"/>
          </a:xfrm>
        </p:grpSpPr>
        <p:sp>
          <p:nvSpPr>
            <p:cNvPr id="5" name="Oval 4">
              <a:extLst>
                <a:ext uri="{FF2B5EF4-FFF2-40B4-BE49-F238E27FC236}">
                  <a16:creationId xmlns:a16="http://schemas.microsoft.com/office/drawing/2014/main" id="{0BA68940-4A3E-32E7-C220-268F2C8804E3}"/>
                </a:ext>
              </a:extLst>
            </p:cNvPr>
            <p:cNvSpPr>
              <a:spLocks noGrp="1" noRot="1" noMove="1" noResize="1" noEditPoints="1" noAdjustHandles="1" noChangeArrowheads="1" noChangeShapeType="1"/>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2B55C4C-F0A9-9072-DA3A-B4DE5A601EF5}"/>
                </a:ext>
              </a:extLst>
            </p:cNvPr>
            <p:cNvPicPr>
              <a:picLocks noGrp="1" noRot="1" noChangeAspect="1" noMove="1" noResize="1" noEditPoints="1" noAdjustHandles="1" noChangeArrowheads="1" noChangeShapeType="1" noCrop="1"/>
            </p:cNvPicPr>
            <p:nvPr/>
          </p:nvPicPr>
          <p:blipFill>
            <a:blip r:embed="rId5"/>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4821841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1537951"/>
            <a:ext cx="6345239" cy="2462213"/>
          </a:xfrm>
        </p:spPr>
        <p:txBody>
          <a:bodyPr/>
          <a:lstStyle/>
          <a:p>
            <a:r>
              <a:rPr lang="en-US" altLang="zh-CN" dirty="0">
                <a:latin typeface="+mj-lt"/>
              </a:rPr>
              <a:t>Module 3: </a:t>
            </a:r>
            <a:r>
              <a:rPr lang="en-US" dirty="0"/>
              <a:t>Onboard and empower your employees to use Copilot for Microsoft 365 efficiently</a:t>
            </a:r>
          </a:p>
        </p:txBody>
      </p:sp>
      <p:sp>
        <p:nvSpPr>
          <p:cNvPr id="11" name="Footer Placeholder 10">
            <a:extLst>
              <a:ext uri="{FF2B5EF4-FFF2-40B4-BE49-F238E27FC236}">
                <a16:creationId xmlns:a16="http://schemas.microsoft.com/office/drawing/2014/main" id="{B4F19A99-D578-971D-9CC6-20AE640E031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2337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8193024" cy="307777"/>
          </a:xfrm>
        </p:spPr>
        <p:txBody>
          <a:bodyPr/>
          <a:lstStyle/>
          <a:p>
            <a:r>
              <a:rPr lang="en-US" dirty="0"/>
              <a:t>The importance of user enablement</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59" y="1456896"/>
            <a:ext cx="10383899" cy="777240"/>
          </a:xfrm>
        </p:spPr>
        <p:txBody>
          <a:bodyPr/>
          <a:lstStyle/>
          <a:p>
            <a:r>
              <a:rPr lang="en-US" dirty="0"/>
              <a:t>Help employees use new AI technology effectively.</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59" y="2499114"/>
            <a:ext cx="10383899" cy="781184"/>
          </a:xfrm>
        </p:spPr>
        <p:txBody>
          <a:bodyPr/>
          <a:lstStyle/>
          <a:p>
            <a:r>
              <a:rPr lang="en-US" dirty="0"/>
              <a:t>Maximize the transformational capabilities of AI by investing in the human side of change.</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a:xfrm>
            <a:off x="1389459" y="3545276"/>
            <a:ext cx="10383899" cy="781184"/>
          </a:xfrm>
        </p:spPr>
        <p:txBody>
          <a:bodyPr/>
          <a:lstStyle/>
          <a:p>
            <a:r>
              <a:rPr lang="en-US" dirty="0"/>
              <a:t>Ensure successful adoption of Copilot for Microsoft 365 and more meaningful contributions to organizational success and innovation.</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52065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56921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1537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42107761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17A17-78D4-D8FF-9F8D-28CE587E472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FEB02C1-07D0-BA47-0AB4-BC3B8FB71797}"/>
              </a:ext>
            </a:extLst>
          </p:cNvPr>
          <p:cNvSpPr>
            <a:spLocks noGrp="1"/>
          </p:cNvSpPr>
          <p:nvPr>
            <p:ph type="title"/>
          </p:nvPr>
        </p:nvSpPr>
        <p:spPr>
          <a:xfrm>
            <a:off x="588262" y="585216"/>
            <a:ext cx="8193024" cy="492443"/>
          </a:xfrm>
        </p:spPr>
        <p:txBody>
          <a:bodyPr/>
          <a:lstStyle/>
          <a:p>
            <a:r>
              <a:rPr lang="en-US" dirty="0"/>
              <a:t>Learning Objectives</a:t>
            </a:r>
          </a:p>
        </p:txBody>
      </p:sp>
      <p:sp>
        <p:nvSpPr>
          <p:cNvPr id="39" name="Text Placeholder 2">
            <a:extLst>
              <a:ext uri="{FF2B5EF4-FFF2-40B4-BE49-F238E27FC236}">
                <a16:creationId xmlns:a16="http://schemas.microsoft.com/office/drawing/2014/main" id="{F89C600A-38C4-2154-EF45-3B9F1886AB71}"/>
              </a:ext>
            </a:extLst>
          </p:cNvPr>
          <p:cNvSpPr txBox="1">
            <a:spLocks/>
          </p:cNvSpPr>
          <p:nvPr/>
        </p:nvSpPr>
        <p:spPr>
          <a:xfrm>
            <a:off x="588262" y="1078992"/>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After completing this module, you will be able to:</a:t>
            </a:r>
          </a:p>
        </p:txBody>
      </p:sp>
      <p:sp>
        <p:nvSpPr>
          <p:cNvPr id="80" name="Oval 79">
            <a:extLst>
              <a:ext uri="{FF2B5EF4-FFF2-40B4-BE49-F238E27FC236}">
                <a16:creationId xmlns:a16="http://schemas.microsoft.com/office/drawing/2014/main" id="{2E9FF181-DAE3-C29F-8838-4B2664F65441}"/>
              </a:ext>
              <a:ext uri="{C183D7F6-B498-43B3-948B-1728B52AA6E4}">
                <adec:decorative xmlns:adec="http://schemas.microsoft.com/office/drawing/2017/decorative" val="1"/>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1</a:t>
            </a:r>
          </a:p>
        </p:txBody>
      </p:sp>
      <p:sp>
        <p:nvSpPr>
          <p:cNvPr id="98" name="Oval 97">
            <a:extLst>
              <a:ext uri="{FF2B5EF4-FFF2-40B4-BE49-F238E27FC236}">
                <a16:creationId xmlns:a16="http://schemas.microsoft.com/office/drawing/2014/main" id="{4FB29379-0D26-2D26-7D59-199E0845843F}"/>
              </a:ext>
              <a:ext uri="{C183D7F6-B498-43B3-948B-1728B52AA6E4}">
                <adec:decorative xmlns:adec="http://schemas.microsoft.com/office/drawing/2017/decorative" val="1"/>
              </a:ext>
            </a:extLst>
          </p:cNvPr>
          <p:cNvSpPr>
            <a:spLocks/>
          </p:cNvSpPr>
          <p:nvPr/>
        </p:nvSpPr>
        <p:spPr bwMode="auto">
          <a:xfrm>
            <a:off x="624243" y="2433895"/>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2</a:t>
            </a:r>
          </a:p>
        </p:txBody>
      </p:sp>
      <p:sp>
        <p:nvSpPr>
          <p:cNvPr id="101" name="Oval 100">
            <a:extLst>
              <a:ext uri="{FF2B5EF4-FFF2-40B4-BE49-F238E27FC236}">
                <a16:creationId xmlns:a16="http://schemas.microsoft.com/office/drawing/2014/main" id="{C95A3D64-9EE5-5370-AE8E-A131C6B42585}"/>
              </a:ext>
              <a:ext uri="{C183D7F6-B498-43B3-948B-1728B52AA6E4}">
                <adec:decorative xmlns:adec="http://schemas.microsoft.com/office/drawing/2017/decorative" val="1"/>
              </a:ext>
            </a:extLst>
          </p:cNvPr>
          <p:cNvSpPr>
            <a:spLocks/>
          </p:cNvSpPr>
          <p:nvPr/>
        </p:nvSpPr>
        <p:spPr bwMode="auto">
          <a:xfrm>
            <a:off x="624242" y="3305989"/>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3</a:t>
            </a:r>
          </a:p>
        </p:txBody>
      </p:sp>
      <p:sp>
        <p:nvSpPr>
          <p:cNvPr id="3" name="TextBox 2">
            <a:extLst>
              <a:ext uri="{FF2B5EF4-FFF2-40B4-BE49-F238E27FC236}">
                <a16:creationId xmlns:a16="http://schemas.microsoft.com/office/drawing/2014/main" id="{95A0D4E2-DAC3-1658-B8FD-905C741621ED}"/>
              </a:ext>
            </a:extLst>
          </p:cNvPr>
          <p:cNvSpPr txBox="1"/>
          <p:nvPr/>
        </p:nvSpPr>
        <p:spPr>
          <a:xfrm>
            <a:off x="1278672" y="1651764"/>
            <a:ext cx="9758296" cy="377860"/>
          </a:xfrm>
          <a:prstGeom prst="rect">
            <a:avLst/>
          </a:prstGeom>
          <a:noFill/>
        </p:spPr>
        <p:txBody>
          <a:bodyPr wrap="square">
            <a:spAutoFit/>
          </a:bodyPr>
          <a:lstStyle>
            <a:defPPr>
              <a:defRPr lang="en-US"/>
            </a:defPPr>
            <a:lvl1pPr marR="0" lvl="0">
              <a:lnSpc>
                <a:spcPct val="115000"/>
              </a:lnSpc>
              <a:spcBef>
                <a:spcPts val="0"/>
              </a:spcBef>
              <a:spcAft>
                <a:spcPts val="0"/>
              </a:spcAft>
              <a:defRPr/>
            </a:lvl1pPr>
          </a:lstStyle>
          <a:p>
            <a:r>
              <a:rPr lang="en-US"/>
              <a:t>Establish a </a:t>
            </a:r>
            <a:r>
              <a:rPr lang="en-US" dirty="0"/>
              <a:t>Copilot for Microsoft 365</a:t>
            </a:r>
            <a:r>
              <a:rPr lang="en-US"/>
              <a:t> Center of Excellence</a:t>
            </a:r>
            <a:r>
              <a:rPr lang="en-US" dirty="0"/>
              <a:t>.</a:t>
            </a:r>
          </a:p>
        </p:txBody>
      </p:sp>
      <p:sp>
        <p:nvSpPr>
          <p:cNvPr id="4" name="TextBox 3">
            <a:extLst>
              <a:ext uri="{FF2B5EF4-FFF2-40B4-BE49-F238E27FC236}">
                <a16:creationId xmlns:a16="http://schemas.microsoft.com/office/drawing/2014/main" id="{BB195FDE-E125-B710-A16E-F7949E7AB7D8}"/>
              </a:ext>
            </a:extLst>
          </p:cNvPr>
          <p:cNvSpPr txBox="1"/>
          <p:nvPr/>
        </p:nvSpPr>
        <p:spPr>
          <a:xfrm>
            <a:off x="1278672" y="2539900"/>
            <a:ext cx="6094140" cy="377860"/>
          </a:xfrm>
          <a:prstGeom prst="rect">
            <a:avLst/>
          </a:prstGeom>
          <a:noFill/>
        </p:spPr>
        <p:txBody>
          <a:bodyPr wrap="square">
            <a:spAutoFit/>
          </a:bodyPr>
          <a:lstStyle>
            <a:defPPr>
              <a:defRPr lang="en-US"/>
            </a:defPPr>
            <a:lvl1pPr marR="0" lvl="0">
              <a:lnSpc>
                <a:spcPct val="115000"/>
              </a:lnSpc>
              <a:spcBef>
                <a:spcPts val="0"/>
              </a:spcBef>
              <a:spcAft>
                <a:spcPts val="0"/>
              </a:spcAft>
              <a:defRPr/>
            </a:lvl1pPr>
          </a:lstStyle>
          <a:p>
            <a:r>
              <a:rPr lang="en-US" dirty="0"/>
              <a:t>Build a </a:t>
            </a:r>
            <a:r>
              <a:rPr lang="en-US"/>
              <a:t>Champions and Early Adopters Program</a:t>
            </a:r>
            <a:r>
              <a:rPr lang="en-US" dirty="0"/>
              <a:t>.</a:t>
            </a:r>
          </a:p>
        </p:txBody>
      </p:sp>
      <p:sp>
        <p:nvSpPr>
          <p:cNvPr id="5" name="TextBox 4">
            <a:extLst>
              <a:ext uri="{FF2B5EF4-FFF2-40B4-BE49-F238E27FC236}">
                <a16:creationId xmlns:a16="http://schemas.microsoft.com/office/drawing/2014/main" id="{78F4D471-08B8-0E94-23D6-E8BCFD688F75}"/>
              </a:ext>
            </a:extLst>
          </p:cNvPr>
          <p:cNvSpPr txBox="1"/>
          <p:nvPr/>
        </p:nvSpPr>
        <p:spPr>
          <a:xfrm>
            <a:off x="1278672" y="3402909"/>
            <a:ext cx="7296615" cy="377860"/>
          </a:xfrm>
          <a:prstGeom prst="rect">
            <a:avLst/>
          </a:prstGeom>
          <a:noFill/>
        </p:spPr>
        <p:txBody>
          <a:bodyPr wrap="square">
            <a:spAutoFit/>
          </a:bodyPr>
          <a:lstStyle>
            <a:defPPr>
              <a:defRPr lang="en-US"/>
            </a:defPPr>
            <a:lvl1pPr marR="0" lvl="0">
              <a:lnSpc>
                <a:spcPct val="115000"/>
              </a:lnSpc>
              <a:spcBef>
                <a:spcPts val="0"/>
              </a:spcBef>
              <a:spcAft>
                <a:spcPts val="0"/>
              </a:spcAft>
              <a:defRPr/>
            </a:lvl1pPr>
          </a:lstStyle>
          <a:p>
            <a:r>
              <a:rPr lang="en-US" dirty="0"/>
              <a:t>Build </a:t>
            </a:r>
            <a:r>
              <a:rPr lang="en-US"/>
              <a:t>an engagement strategy</a:t>
            </a:r>
            <a:r>
              <a:rPr lang="en-US" dirty="0"/>
              <a:t>.</a:t>
            </a:r>
          </a:p>
        </p:txBody>
      </p:sp>
      <p:sp>
        <p:nvSpPr>
          <p:cNvPr id="2" name="Oval 1">
            <a:extLst>
              <a:ext uri="{FF2B5EF4-FFF2-40B4-BE49-F238E27FC236}">
                <a16:creationId xmlns:a16="http://schemas.microsoft.com/office/drawing/2014/main" id="{99738C6C-557C-CFE4-770D-1A96515C84DC}"/>
              </a:ext>
              <a:ext uri="{C183D7F6-B498-43B3-948B-1728B52AA6E4}">
                <adec:decorative xmlns:adec="http://schemas.microsoft.com/office/drawing/2017/decorative" val="1"/>
              </a:ext>
            </a:extLst>
          </p:cNvPr>
          <p:cNvSpPr>
            <a:spLocks/>
          </p:cNvSpPr>
          <p:nvPr/>
        </p:nvSpPr>
        <p:spPr bwMode="auto">
          <a:xfrm>
            <a:off x="624242" y="4180002"/>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4</a:t>
            </a:r>
          </a:p>
        </p:txBody>
      </p:sp>
      <p:sp>
        <p:nvSpPr>
          <p:cNvPr id="6" name="TextBox 5">
            <a:extLst>
              <a:ext uri="{FF2B5EF4-FFF2-40B4-BE49-F238E27FC236}">
                <a16:creationId xmlns:a16="http://schemas.microsoft.com/office/drawing/2014/main" id="{6B462A16-6BAD-C3CF-11B7-E2036FABC8F3}"/>
              </a:ext>
            </a:extLst>
          </p:cNvPr>
          <p:cNvSpPr txBox="1"/>
          <p:nvPr/>
        </p:nvSpPr>
        <p:spPr>
          <a:xfrm>
            <a:off x="1278672" y="4269965"/>
            <a:ext cx="7296615" cy="377860"/>
          </a:xfrm>
          <a:prstGeom prst="rect">
            <a:avLst/>
          </a:prstGeom>
          <a:noFill/>
        </p:spPr>
        <p:txBody>
          <a:bodyPr wrap="square">
            <a:spAutoFit/>
          </a:bodyPr>
          <a:lstStyle/>
          <a:p>
            <a:pPr marR="0" lvl="0">
              <a:lnSpc>
                <a:spcPct val="115000"/>
              </a:lnSpc>
              <a:spcBef>
                <a:spcPts val="0"/>
              </a:spcBef>
              <a:spcAft>
                <a:spcPts val="0"/>
              </a:spcAft>
            </a:pPr>
            <a:r>
              <a:rPr lang="en-US" dirty="0"/>
              <a:t>Build </a:t>
            </a:r>
            <a:r>
              <a:rPr lang="en-US"/>
              <a:t>a training </a:t>
            </a:r>
            <a:r>
              <a:rPr lang="en-US" dirty="0"/>
              <a:t>strategy.</a:t>
            </a:r>
          </a:p>
        </p:txBody>
      </p:sp>
      <p:sp>
        <p:nvSpPr>
          <p:cNvPr id="7" name="TextBox 6">
            <a:extLst>
              <a:ext uri="{FF2B5EF4-FFF2-40B4-BE49-F238E27FC236}">
                <a16:creationId xmlns:a16="http://schemas.microsoft.com/office/drawing/2014/main" id="{29B1BE92-629F-3983-BA8D-9DBFF1EC3536}"/>
              </a:ext>
            </a:extLst>
          </p:cNvPr>
          <p:cNvSpPr txBox="1"/>
          <p:nvPr/>
        </p:nvSpPr>
        <p:spPr>
          <a:xfrm>
            <a:off x="1278671" y="5141559"/>
            <a:ext cx="7296615" cy="377860"/>
          </a:xfrm>
          <a:prstGeom prst="rect">
            <a:avLst/>
          </a:prstGeom>
          <a:noFill/>
        </p:spPr>
        <p:txBody>
          <a:bodyPr wrap="square">
            <a:spAutoFit/>
          </a:bodyPr>
          <a:lstStyle>
            <a:defPPr>
              <a:defRPr lang="en-US"/>
            </a:defPPr>
            <a:lvl1pPr marR="0" lvl="0">
              <a:lnSpc>
                <a:spcPct val="115000"/>
              </a:lnSpc>
              <a:spcBef>
                <a:spcPts val="0"/>
              </a:spcBef>
              <a:spcAft>
                <a:spcPts val="0"/>
              </a:spcAft>
              <a:defRPr/>
            </a:lvl1pPr>
          </a:lstStyle>
          <a:p>
            <a:r>
              <a:rPr lang="en-US"/>
              <a:t>Describe </a:t>
            </a:r>
            <a:r>
              <a:rPr lang="en-US" dirty="0"/>
              <a:t>rapid </a:t>
            </a:r>
            <a:r>
              <a:rPr lang="en-US"/>
              <a:t>enablement training</a:t>
            </a:r>
            <a:r>
              <a:rPr lang="en-US" dirty="0"/>
              <a:t>.</a:t>
            </a:r>
          </a:p>
        </p:txBody>
      </p:sp>
      <p:sp>
        <p:nvSpPr>
          <p:cNvPr id="8" name="Oval 7">
            <a:extLst>
              <a:ext uri="{FF2B5EF4-FFF2-40B4-BE49-F238E27FC236}">
                <a16:creationId xmlns:a16="http://schemas.microsoft.com/office/drawing/2014/main" id="{54399CB7-A570-20EE-A975-C943E1357437}"/>
              </a:ext>
              <a:ext uri="{C183D7F6-B498-43B3-948B-1728B52AA6E4}">
                <adec:decorative xmlns:adec="http://schemas.microsoft.com/office/drawing/2017/decorative" val="1"/>
              </a:ext>
            </a:extLst>
          </p:cNvPr>
          <p:cNvSpPr>
            <a:spLocks/>
          </p:cNvSpPr>
          <p:nvPr/>
        </p:nvSpPr>
        <p:spPr bwMode="auto">
          <a:xfrm>
            <a:off x="624242" y="505734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5</a:t>
            </a:r>
          </a:p>
        </p:txBody>
      </p:sp>
    </p:spTree>
    <p:extLst>
      <p:ext uri="{BB962C8B-B14F-4D97-AF65-F5344CB8AC3E}">
        <p14:creationId xmlns:p14="http://schemas.microsoft.com/office/powerpoint/2010/main" val="61127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Build a Copilot for Microsoft 365 Center of Excellence</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6"/>
          </p:nvPr>
        </p:nvSpPr>
        <p:spPr>
          <a:xfrm>
            <a:off x="584200" y="1594155"/>
            <a:ext cx="3479071" cy="492443"/>
          </a:xfrm>
        </p:spPr>
        <p:txBody>
          <a:bodyPr/>
          <a:lstStyle/>
          <a:p>
            <a:r>
              <a:rPr lang="en-US" dirty="0"/>
              <a:t>What is a Copilot Center of Excellence (CoE)?</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5"/>
          </p:nvPr>
        </p:nvSpPr>
        <p:spPr>
          <a:xfrm>
            <a:off x="586390" y="2286000"/>
            <a:ext cx="3477611" cy="2363724"/>
          </a:xfrm>
        </p:spPr>
        <p:txBody>
          <a:bodyPr/>
          <a:lstStyle/>
          <a:p>
            <a:r>
              <a:rPr lang="en-US" dirty="0"/>
              <a:t>A virtual community where Copilot users can connect, share ideas, and support each other</a:t>
            </a:r>
          </a:p>
          <a:p>
            <a:r>
              <a:rPr lang="en-US" dirty="0"/>
              <a:t>Generates excitement and drives healthy usage</a:t>
            </a:r>
          </a:p>
          <a:p>
            <a:r>
              <a:rPr lang="en-US" dirty="0"/>
              <a:t>Enables more rapid feedback cycles</a:t>
            </a:r>
          </a:p>
          <a:p>
            <a:r>
              <a:rPr lang="en-US" dirty="0"/>
              <a:t>People learn together at scale by sharing prompt ideas and “aha moments”</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22"/>
          </p:nvPr>
        </p:nvSpPr>
        <p:spPr/>
        <p:txBody>
          <a:bodyPr/>
          <a:lstStyle/>
          <a:p>
            <a:r>
              <a:rPr lang="en-US" dirty="0"/>
              <a:t>Best practices:</a:t>
            </a:r>
          </a:p>
        </p:txBody>
      </p:sp>
      <p:sp>
        <p:nvSpPr>
          <p:cNvPr id="6" name="Text Placeholder 5">
            <a:extLst>
              <a:ext uri="{FF2B5EF4-FFF2-40B4-BE49-F238E27FC236}">
                <a16:creationId xmlns:a16="http://schemas.microsoft.com/office/drawing/2014/main" id="{E7DBA9E4-EF37-6BDA-D363-A3D8940F3386}"/>
              </a:ext>
            </a:extLst>
          </p:cNvPr>
          <p:cNvSpPr>
            <a:spLocks noGrp="1"/>
          </p:cNvSpPr>
          <p:nvPr>
            <p:ph type="body" sz="quarter" idx="23"/>
          </p:nvPr>
        </p:nvSpPr>
        <p:spPr>
          <a:xfrm>
            <a:off x="4359737" y="2286000"/>
            <a:ext cx="3477611" cy="1625060"/>
          </a:xfrm>
        </p:spPr>
        <p:txBody>
          <a:bodyPr/>
          <a:lstStyle/>
          <a:p>
            <a:r>
              <a:rPr lang="en-US" dirty="0"/>
              <a:t>Centralize team communications.</a:t>
            </a:r>
          </a:p>
          <a:p>
            <a:r>
              <a:rPr lang="en-US" dirty="0"/>
              <a:t>Implement adoption and project management tools.</a:t>
            </a:r>
          </a:p>
          <a:p>
            <a:r>
              <a:rPr lang="en-US" dirty="0"/>
              <a:t>Enable Microsoft communication and engagement.</a:t>
            </a:r>
          </a:p>
          <a:p>
            <a:endParaRPr lang="en-US" dirty="0"/>
          </a:p>
        </p:txBody>
      </p:sp>
      <p:sp>
        <p:nvSpPr>
          <p:cNvPr id="7" name="Text Placeholder 6">
            <a:extLst>
              <a:ext uri="{FF2B5EF4-FFF2-40B4-BE49-F238E27FC236}">
                <a16:creationId xmlns:a16="http://schemas.microsoft.com/office/drawing/2014/main" id="{C51ED1F7-F62B-2025-7EAB-429FD9EEE20F}"/>
              </a:ext>
            </a:extLst>
          </p:cNvPr>
          <p:cNvSpPr>
            <a:spLocks noGrp="1"/>
          </p:cNvSpPr>
          <p:nvPr>
            <p:ph type="body" sz="quarter" idx="24"/>
          </p:nvPr>
        </p:nvSpPr>
        <p:spPr>
          <a:xfrm>
            <a:off x="8130894" y="1594155"/>
            <a:ext cx="3479071" cy="246221"/>
          </a:xfrm>
        </p:spPr>
        <p:txBody>
          <a:bodyPr/>
          <a:lstStyle/>
          <a:p>
            <a:r>
              <a:rPr lang="en-US" dirty="0"/>
              <a:t>Suggested CoE framework:</a:t>
            </a:r>
          </a:p>
        </p:txBody>
      </p:sp>
      <p:sp>
        <p:nvSpPr>
          <p:cNvPr id="8" name="Text Placeholder 7">
            <a:extLst>
              <a:ext uri="{FF2B5EF4-FFF2-40B4-BE49-F238E27FC236}">
                <a16:creationId xmlns:a16="http://schemas.microsoft.com/office/drawing/2014/main" id="{6C00F65D-283D-C1B6-79DA-01F0FA666D4F}"/>
              </a:ext>
            </a:extLst>
          </p:cNvPr>
          <p:cNvSpPr>
            <a:spLocks noGrp="1"/>
          </p:cNvSpPr>
          <p:nvPr>
            <p:ph type="body" sz="quarter" idx="25"/>
          </p:nvPr>
        </p:nvSpPr>
        <p:spPr>
          <a:xfrm>
            <a:off x="8133084" y="2286000"/>
            <a:ext cx="3477611" cy="2560701"/>
          </a:xfrm>
        </p:spPr>
        <p:txBody>
          <a:bodyPr/>
          <a:lstStyle/>
          <a:p>
            <a:pPr lvl="0"/>
            <a:r>
              <a:rPr lang="en-US" dirty="0"/>
              <a:t>SharePoint lists</a:t>
            </a:r>
          </a:p>
          <a:p>
            <a:pPr lvl="0"/>
            <a:r>
              <a:rPr lang="en-US" dirty="0"/>
              <a:t>SharePoint pages</a:t>
            </a:r>
          </a:p>
          <a:p>
            <a:pPr lvl="0"/>
            <a:r>
              <a:rPr lang="en-US" dirty="0"/>
              <a:t>SharePoint site navigation</a:t>
            </a:r>
          </a:p>
          <a:p>
            <a:pPr lvl="0"/>
            <a:r>
              <a:rPr lang="en-US" dirty="0"/>
              <a:t>Teams channels</a:t>
            </a:r>
          </a:p>
          <a:p>
            <a:pPr lvl="0"/>
            <a:r>
              <a:rPr lang="en-US" dirty="0"/>
              <a:t>Teams tabs for specific channels</a:t>
            </a:r>
          </a:p>
          <a:p>
            <a:pPr lvl="0"/>
            <a:r>
              <a:rPr lang="en-US" dirty="0"/>
              <a:t>Welcome messages for specific Teams channels</a:t>
            </a:r>
          </a:p>
          <a:p>
            <a:endParaRPr lang="en-US" dirty="0"/>
          </a:p>
          <a:p>
            <a:endParaRPr lang="en-US" dirty="0"/>
          </a:p>
        </p:txBody>
      </p:sp>
      <p:sp>
        <p:nvSpPr>
          <p:cNvPr id="10" name="TextBox 9">
            <a:extLst>
              <a:ext uri="{FF2B5EF4-FFF2-40B4-BE49-F238E27FC236}">
                <a16:creationId xmlns:a16="http://schemas.microsoft.com/office/drawing/2014/main" id="{FA960552-E59B-2F33-A395-C8291167772D}"/>
              </a:ext>
            </a:extLst>
          </p:cNvPr>
          <p:cNvSpPr txBox="1"/>
          <p:nvPr/>
        </p:nvSpPr>
        <p:spPr>
          <a:xfrm>
            <a:off x="586390" y="5263845"/>
            <a:ext cx="2438745" cy="246221"/>
          </a:xfrm>
          <a:prstGeom prst="rect">
            <a:avLst/>
          </a:prstGeom>
          <a:noFill/>
        </p:spPr>
        <p:txBody>
          <a:bodyPr wrap="none" lIns="0" tIns="0" rIns="0" bIns="0" rtlCol="0">
            <a:spAutoFit/>
          </a:bodyPr>
          <a:lstStyle/>
          <a:p>
            <a:pPr algn="l"/>
            <a:r>
              <a:rPr lang="en-US" sz="1600" b="1" dirty="0"/>
              <a:t>Guide: </a:t>
            </a:r>
            <a:r>
              <a:rPr lang="en-US" sz="1600" dirty="0">
                <a:hlinkClick r:id="rId3"/>
              </a:rPr>
              <a:t>Build your own CoE</a:t>
            </a:r>
            <a:endParaRPr lang="en-US" sz="1600" b="1" dirty="0"/>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698850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8193024" cy="615553"/>
          </a:xfrm>
        </p:spPr>
        <p:txBody>
          <a:bodyPr/>
          <a:lstStyle/>
          <a:p>
            <a:r>
              <a:rPr lang="en-US" dirty="0"/>
              <a:t>Build your Champions and Early Adopters programs: </a:t>
            </a:r>
            <a:br>
              <a:rPr lang="en-US" dirty="0"/>
            </a:br>
            <a:r>
              <a:rPr lang="en-US" dirty="0"/>
              <a:t>Identify champions and early adopters</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p:txBody>
          <a:bodyPr/>
          <a:lstStyle/>
          <a:p>
            <a:r>
              <a:rPr lang="en-US" dirty="0"/>
              <a:t>Lean on your AI Council to help determine your power users.</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p:txBody>
          <a:bodyPr/>
          <a:lstStyle/>
          <a:p>
            <a:r>
              <a:rPr lang="en-US" dirty="0"/>
              <a:t>Look at your Copilot Center of Excellence to see who’s sharing tips or giving feedback.</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p:txBody>
          <a:bodyPr/>
          <a:lstStyle/>
          <a:p>
            <a:r>
              <a:rPr lang="en-US" dirty="0"/>
              <a:t>Reach out to managers and ask them to identify a team representative.</a:t>
            </a:r>
          </a:p>
        </p:txBody>
      </p:sp>
      <p:sp>
        <p:nvSpPr>
          <p:cNvPr id="6" name="Text Placeholder 5">
            <a:extLst>
              <a:ext uri="{FF2B5EF4-FFF2-40B4-BE49-F238E27FC236}">
                <a16:creationId xmlns:a16="http://schemas.microsoft.com/office/drawing/2014/main" id="{5DAC61BF-BDA3-7C69-402B-FA98459F2BEF}"/>
              </a:ext>
            </a:extLst>
          </p:cNvPr>
          <p:cNvSpPr>
            <a:spLocks noGrp="1"/>
          </p:cNvSpPr>
          <p:nvPr>
            <p:ph type="body" sz="quarter" idx="19"/>
          </p:nvPr>
        </p:nvSpPr>
        <p:spPr/>
        <p:txBody>
          <a:bodyPr/>
          <a:lstStyle/>
          <a:p>
            <a:r>
              <a:rPr lang="en-US" dirty="0"/>
              <a:t>Use the Copilot Dashboard to measure usage.</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52065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56921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1537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 name="Group 18">
            <a:extLst>
              <a:ext uri="{FF2B5EF4-FFF2-40B4-BE49-F238E27FC236}">
                <a16:creationId xmlns:a16="http://schemas.microsoft.com/office/drawing/2014/main" id="{A49E6B0E-9845-1357-D17B-729927546C4D}"/>
              </a:ext>
              <a:ext uri="{C183D7F6-B498-43B3-948B-1728B52AA6E4}">
                <adec:decorative xmlns:adec="http://schemas.microsoft.com/office/drawing/2017/decorative" val="1"/>
              </a:ext>
            </a:extLst>
          </p:cNvPr>
          <p:cNvGrpSpPr/>
          <p:nvPr/>
        </p:nvGrpSpPr>
        <p:grpSpPr>
          <a:xfrm>
            <a:off x="583096" y="4661439"/>
            <a:ext cx="640080" cy="640080"/>
            <a:chOff x="583096" y="4661439"/>
            <a:chExt cx="640080" cy="640080"/>
          </a:xfrm>
        </p:grpSpPr>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3" title="Icon of a cloud">
              <a:extLst>
                <a:ext uri="{FF2B5EF4-FFF2-40B4-BE49-F238E27FC236}">
                  <a16:creationId xmlns:a16="http://schemas.microsoft.com/office/drawing/2014/main" id="{F372DBCB-00F7-CC48-4E7B-99619EF227A3}"/>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mc:AlternateContent xmlns:mc="http://schemas.openxmlformats.org/markup-compatibility/2006" xmlns:p14="http://schemas.microsoft.com/office/powerpoint/2010/main">
        <mc:Choice Requires="p14">
          <p:contentPart p14:bwMode="auto" r:id="rId3">
            <p14:nvContentPartPr>
              <p14:cNvPr id="7" name="Freihand 6">
                <a:extLst>
                  <a:ext uri="{FF2B5EF4-FFF2-40B4-BE49-F238E27FC236}">
                    <a16:creationId xmlns:a16="http://schemas.microsoft.com/office/drawing/2014/main" id="{60456587-7A01-7457-9903-33B92ECEEA2C}"/>
                  </a:ext>
                </a:extLst>
              </p14:cNvPr>
              <p14:cNvContentPartPr/>
              <p14:nvPr/>
            </p14:nvContentPartPr>
            <p14:xfrm>
              <a:off x="2396880" y="2426760"/>
              <a:ext cx="2777400" cy="1026000"/>
            </p14:xfrm>
          </p:contentPart>
        </mc:Choice>
        <mc:Fallback xmlns="">
          <p:pic>
            <p:nvPicPr>
              <p:cNvPr id="7" name="Freihand 6">
                <a:extLst>
                  <a:ext uri="{FF2B5EF4-FFF2-40B4-BE49-F238E27FC236}">
                    <a16:creationId xmlns:a16="http://schemas.microsoft.com/office/drawing/2014/main" id="{60456587-7A01-7457-9903-33B92ECEEA2C}"/>
                  </a:ext>
                </a:extLst>
              </p:cNvPr>
              <p:cNvPicPr/>
              <p:nvPr/>
            </p:nvPicPr>
            <p:blipFill>
              <a:blip r:embed="rId4"/>
              <a:stretch>
                <a:fillRect/>
              </a:stretch>
            </p:blipFill>
            <p:spPr>
              <a:xfrm>
                <a:off x="2387520" y="2417400"/>
                <a:ext cx="2796120" cy="1044720"/>
              </a:xfrm>
              <a:prstGeom prst="rect">
                <a:avLst/>
              </a:prstGeom>
            </p:spPr>
          </p:pic>
        </mc:Fallback>
      </mc:AlternateContent>
    </p:spTree>
    <p:extLst>
      <p:ext uri="{BB962C8B-B14F-4D97-AF65-F5344CB8AC3E}">
        <p14:creationId xmlns:p14="http://schemas.microsoft.com/office/powerpoint/2010/main" val="1422340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Build a sustainable Champions program</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6"/>
          </p:nvPr>
        </p:nvSpPr>
        <p:spPr>
          <a:xfrm>
            <a:off x="584200" y="1594155"/>
            <a:ext cx="3479071" cy="246221"/>
          </a:xfrm>
        </p:spPr>
        <p:txBody>
          <a:bodyPr/>
          <a:lstStyle/>
          <a:p>
            <a:r>
              <a:rPr lang="en-US" dirty="0"/>
              <a:t>How will Champions support you?</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5"/>
          </p:nvPr>
        </p:nvSpPr>
        <p:spPr>
          <a:xfrm>
            <a:off x="586390" y="2286000"/>
            <a:ext cx="3477611" cy="2954655"/>
          </a:xfrm>
        </p:spPr>
        <p:txBody>
          <a:bodyPr/>
          <a:lstStyle/>
          <a:p>
            <a:pPr lvl="0"/>
            <a:r>
              <a:rPr lang="en-US" dirty="0"/>
              <a:t>Create the wave of enthusiasm that grows adoption. </a:t>
            </a:r>
          </a:p>
          <a:p>
            <a:pPr lvl="0"/>
            <a:r>
              <a:rPr lang="en-US" dirty="0"/>
              <a:t>Build a circle of influence among their teams. </a:t>
            </a:r>
          </a:p>
          <a:p>
            <a:pPr lvl="0"/>
            <a:r>
              <a:rPr lang="en-US" dirty="0"/>
              <a:t>Bring the new ways of working to life across teams. </a:t>
            </a:r>
          </a:p>
          <a:p>
            <a:pPr lvl="0"/>
            <a:r>
              <a:rPr lang="en-US" dirty="0"/>
              <a:t>Identify business challenges and possible solutions. </a:t>
            </a:r>
          </a:p>
          <a:p>
            <a:pPr lvl="0"/>
            <a:r>
              <a:rPr lang="en-US" dirty="0"/>
              <a:t>Provide feedback to the project team and sponsors. </a:t>
            </a:r>
          </a:p>
          <a:p>
            <a:endParaRPr lang="en-US" dirty="0"/>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22"/>
          </p:nvPr>
        </p:nvSpPr>
        <p:spPr/>
        <p:txBody>
          <a:bodyPr/>
          <a:lstStyle/>
          <a:p>
            <a:r>
              <a:rPr lang="en-US" dirty="0"/>
              <a:t>Develop a Champions community:</a:t>
            </a:r>
          </a:p>
        </p:txBody>
      </p:sp>
      <p:sp>
        <p:nvSpPr>
          <p:cNvPr id="6" name="Text Placeholder 5">
            <a:extLst>
              <a:ext uri="{FF2B5EF4-FFF2-40B4-BE49-F238E27FC236}">
                <a16:creationId xmlns:a16="http://schemas.microsoft.com/office/drawing/2014/main" id="{E7DBA9E4-EF37-6BDA-D363-A3D8940F3386}"/>
              </a:ext>
            </a:extLst>
          </p:cNvPr>
          <p:cNvSpPr>
            <a:spLocks noGrp="1"/>
          </p:cNvSpPr>
          <p:nvPr>
            <p:ph type="body" sz="quarter" idx="23"/>
          </p:nvPr>
        </p:nvSpPr>
        <p:spPr>
          <a:xfrm>
            <a:off x="4359737" y="2286000"/>
            <a:ext cx="3477611" cy="2954655"/>
          </a:xfrm>
        </p:spPr>
        <p:txBody>
          <a:bodyPr/>
          <a:lstStyle/>
          <a:p>
            <a:pPr marL="342900" indent="-342900">
              <a:buFont typeface="+mj-lt"/>
              <a:buAutoNum type="arabicPeriod"/>
            </a:pPr>
            <a:r>
              <a:rPr lang="en-US" dirty="0"/>
              <a:t>Set the context.</a:t>
            </a:r>
          </a:p>
          <a:p>
            <a:pPr marL="342900" indent="-342900">
              <a:buFont typeface="+mj-lt"/>
              <a:buAutoNum type="arabicPeriod"/>
            </a:pPr>
            <a:r>
              <a:rPr lang="en-US" dirty="0"/>
              <a:t>Align the Champion community to organizational objectives and Copilot vision.</a:t>
            </a:r>
          </a:p>
          <a:p>
            <a:pPr marL="342900" indent="-342900">
              <a:buFont typeface="+mj-lt"/>
              <a:buAutoNum type="arabicPeriod"/>
            </a:pPr>
            <a:r>
              <a:rPr lang="en-US" dirty="0"/>
              <a:t>Identify Champions and get buy-in.</a:t>
            </a:r>
          </a:p>
          <a:p>
            <a:pPr marL="342900" indent="-342900">
              <a:buFont typeface="+mj-lt"/>
              <a:buAutoNum type="arabicPeriod"/>
            </a:pPr>
            <a:r>
              <a:rPr lang="en-US" dirty="0"/>
              <a:t>Skill Champions first and often.</a:t>
            </a:r>
          </a:p>
          <a:p>
            <a:pPr marL="342900" indent="-342900">
              <a:buFont typeface="+mj-lt"/>
              <a:buAutoNum type="arabicPeriod"/>
            </a:pPr>
            <a:r>
              <a:rPr lang="en-US" dirty="0"/>
              <a:t>Execute and share Champion feedback with leaders and through Service Health Reviews.</a:t>
            </a:r>
          </a:p>
          <a:p>
            <a:endParaRPr lang="en-US" dirty="0"/>
          </a:p>
        </p:txBody>
      </p:sp>
      <p:sp>
        <p:nvSpPr>
          <p:cNvPr id="7" name="Text Placeholder 6">
            <a:extLst>
              <a:ext uri="{FF2B5EF4-FFF2-40B4-BE49-F238E27FC236}">
                <a16:creationId xmlns:a16="http://schemas.microsoft.com/office/drawing/2014/main" id="{C51ED1F7-F62B-2025-7EAB-429FD9EEE20F}"/>
              </a:ext>
            </a:extLst>
          </p:cNvPr>
          <p:cNvSpPr>
            <a:spLocks noGrp="1"/>
          </p:cNvSpPr>
          <p:nvPr>
            <p:ph type="body" sz="quarter" idx="24"/>
          </p:nvPr>
        </p:nvSpPr>
        <p:spPr>
          <a:xfrm>
            <a:off x="8130894" y="1594155"/>
            <a:ext cx="3479071" cy="246221"/>
          </a:xfrm>
        </p:spPr>
        <p:txBody>
          <a:bodyPr/>
          <a:lstStyle/>
          <a:p>
            <a:r>
              <a:rPr lang="en-US" dirty="0"/>
              <a:t>Branding your program:</a:t>
            </a:r>
          </a:p>
        </p:txBody>
      </p:sp>
      <p:sp>
        <p:nvSpPr>
          <p:cNvPr id="8" name="Text Placeholder 7">
            <a:extLst>
              <a:ext uri="{FF2B5EF4-FFF2-40B4-BE49-F238E27FC236}">
                <a16:creationId xmlns:a16="http://schemas.microsoft.com/office/drawing/2014/main" id="{6C00F65D-283D-C1B6-79DA-01F0FA666D4F}"/>
              </a:ext>
            </a:extLst>
          </p:cNvPr>
          <p:cNvSpPr>
            <a:spLocks noGrp="1"/>
          </p:cNvSpPr>
          <p:nvPr>
            <p:ph type="body" sz="quarter" idx="25"/>
          </p:nvPr>
        </p:nvSpPr>
        <p:spPr>
          <a:xfrm>
            <a:off x="8133084" y="2286000"/>
            <a:ext cx="3477611" cy="3447098"/>
          </a:xfrm>
        </p:spPr>
        <p:txBody>
          <a:bodyPr/>
          <a:lstStyle/>
          <a:p>
            <a:pPr lvl="0"/>
            <a:r>
              <a:rPr lang="en-US" dirty="0"/>
              <a:t>Use terminology for “Copilot Champions” that aligns with your company culture.</a:t>
            </a:r>
          </a:p>
          <a:p>
            <a:pPr lvl="0"/>
            <a:r>
              <a:rPr lang="en-US" dirty="0"/>
              <a:t>Champions are professionally referred to as </a:t>
            </a:r>
            <a:r>
              <a:rPr lang="en-US" dirty="0">
                <a:latin typeface="+mj-lt"/>
              </a:rPr>
              <a:t>User Enablement Specialists</a:t>
            </a:r>
          </a:p>
          <a:p>
            <a:pPr lvl="0"/>
            <a:r>
              <a:rPr lang="en-US" dirty="0"/>
              <a:t>Ensure representation from across the organization.</a:t>
            </a:r>
          </a:p>
          <a:p>
            <a:pPr lvl="0"/>
            <a:r>
              <a:rPr lang="en-US" dirty="0"/>
              <a:t>Microsoft Partners can help you create your internal user enablement function.</a:t>
            </a:r>
          </a:p>
          <a:p>
            <a:endParaRPr lang="en-US" dirty="0"/>
          </a:p>
          <a:p>
            <a:endParaRPr lang="en-US" dirty="0"/>
          </a:p>
        </p:txBody>
      </p:sp>
      <p:sp>
        <p:nvSpPr>
          <p:cNvPr id="12" name="TextBox 11">
            <a:extLst>
              <a:ext uri="{FF2B5EF4-FFF2-40B4-BE49-F238E27FC236}">
                <a16:creationId xmlns:a16="http://schemas.microsoft.com/office/drawing/2014/main" id="{B98A96A4-F386-25E2-00A1-19120F0CA1E1}"/>
              </a:ext>
            </a:extLst>
          </p:cNvPr>
          <p:cNvSpPr txBox="1"/>
          <p:nvPr/>
        </p:nvSpPr>
        <p:spPr>
          <a:xfrm>
            <a:off x="588262" y="5509308"/>
            <a:ext cx="2386872" cy="246221"/>
          </a:xfrm>
          <a:prstGeom prst="rect">
            <a:avLst/>
          </a:prstGeom>
          <a:noFill/>
        </p:spPr>
        <p:txBody>
          <a:bodyPr wrap="none" lIns="0" tIns="0" rIns="0" bIns="0" rtlCol="0">
            <a:spAutoFit/>
          </a:bodyPr>
          <a:lstStyle/>
          <a:p>
            <a:pPr algn="l"/>
            <a:r>
              <a:rPr lang="en-US" sz="1600" b="1" dirty="0">
                <a:hlinkClick r:id="rId3"/>
              </a:rPr>
              <a:t>aka.ms/M365Champions</a:t>
            </a:r>
            <a:endParaRPr lang="en-US" sz="1600" b="1" dirty="0"/>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a:xfrm>
            <a:off x="584200" y="6435686"/>
            <a:ext cx="4151312" cy="197976"/>
          </a:xfrm>
        </p:spPr>
        <p:txBody>
          <a:bodyPr/>
          <a:lstStyle/>
          <a:p>
            <a:pPr defTabSz="914367">
              <a:defRPr/>
            </a:pPr>
            <a:r>
              <a:rPr lang="en-US" dirty="0">
                <a:solidFill>
                  <a:srgbClr val="000000"/>
                </a:solidFill>
              </a:rPr>
              <a:t>© Copyright Microsoft Corporation. All rights reserved.</a:t>
            </a:r>
          </a:p>
        </p:txBody>
      </p:sp>
      <mc:AlternateContent xmlns:mc="http://schemas.openxmlformats.org/markup-compatibility/2006" xmlns:p14="http://schemas.microsoft.com/office/powerpoint/2010/main">
        <mc:Choice Requires="p14">
          <p:contentPart p14:bwMode="auto" r:id="rId4">
            <p14:nvContentPartPr>
              <p14:cNvPr id="10" name="Freihand 9">
                <a:extLst>
                  <a:ext uri="{FF2B5EF4-FFF2-40B4-BE49-F238E27FC236}">
                    <a16:creationId xmlns:a16="http://schemas.microsoft.com/office/drawing/2014/main" id="{E4E62EAD-822F-8111-1A2D-1E7D4B077C8F}"/>
                  </a:ext>
                </a:extLst>
              </p14:cNvPr>
              <p14:cNvContentPartPr/>
              <p14:nvPr/>
            </p14:nvContentPartPr>
            <p14:xfrm>
              <a:off x="8628840" y="837360"/>
              <a:ext cx="3171960" cy="1718280"/>
            </p14:xfrm>
          </p:contentPart>
        </mc:Choice>
        <mc:Fallback xmlns="">
          <p:pic>
            <p:nvPicPr>
              <p:cNvPr id="10" name="Freihand 9">
                <a:extLst>
                  <a:ext uri="{FF2B5EF4-FFF2-40B4-BE49-F238E27FC236}">
                    <a16:creationId xmlns:a16="http://schemas.microsoft.com/office/drawing/2014/main" id="{E4E62EAD-822F-8111-1A2D-1E7D4B077C8F}"/>
                  </a:ext>
                </a:extLst>
              </p:cNvPr>
              <p:cNvPicPr/>
              <p:nvPr/>
            </p:nvPicPr>
            <p:blipFill>
              <a:blip r:embed="rId5"/>
              <a:stretch>
                <a:fillRect/>
              </a:stretch>
            </p:blipFill>
            <p:spPr>
              <a:xfrm>
                <a:off x="8619480" y="828000"/>
                <a:ext cx="3190680" cy="1737000"/>
              </a:xfrm>
              <a:prstGeom prst="rect">
                <a:avLst/>
              </a:prstGeom>
            </p:spPr>
          </p:pic>
        </mc:Fallback>
      </mc:AlternateContent>
    </p:spTree>
    <p:extLst>
      <p:ext uri="{BB962C8B-B14F-4D97-AF65-F5344CB8AC3E}">
        <p14:creationId xmlns:p14="http://schemas.microsoft.com/office/powerpoint/2010/main" val="5630597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Copilot Champion program essentials</a:t>
            </a:r>
          </a:p>
        </p:txBody>
      </p:sp>
      <p:sp>
        <p:nvSpPr>
          <p:cNvPr id="7" name="Rounded Rectangle 75">
            <a:extLst>
              <a:ext uri="{FF2B5EF4-FFF2-40B4-BE49-F238E27FC236}">
                <a16:creationId xmlns:a16="http://schemas.microsoft.com/office/drawing/2014/main" id="{A4C1992C-A626-C924-D524-53302B6CF29C}"/>
              </a:ext>
              <a:ext uri="{C183D7F6-B498-43B3-948B-1728B52AA6E4}">
                <adec:decorative xmlns:adec="http://schemas.microsoft.com/office/drawing/2017/decorative" val="1"/>
              </a:ext>
            </a:extLst>
          </p:cNvPr>
          <p:cNvSpPr/>
          <p:nvPr/>
        </p:nvSpPr>
        <p:spPr bwMode="auto">
          <a:xfrm>
            <a:off x="495300" y="1238251"/>
            <a:ext cx="11201400" cy="4381499"/>
          </a:xfrm>
          <a:prstGeom prst="roundRect">
            <a:avLst>
              <a:gd name="adj" fmla="val 335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11" name="Text Placeholder 2">
            <a:extLst>
              <a:ext uri="{FF2B5EF4-FFF2-40B4-BE49-F238E27FC236}">
                <a16:creationId xmlns:a16="http://schemas.microsoft.com/office/drawing/2014/main" id="{B937B0E9-D3D8-D6D8-B9F2-40BAFF7278CE}"/>
              </a:ext>
            </a:extLst>
          </p:cNvPr>
          <p:cNvSpPr txBox="1">
            <a:spLocks/>
          </p:cNvSpPr>
          <p:nvPr/>
        </p:nvSpPr>
        <p:spPr>
          <a:xfrm>
            <a:off x="1456240" y="1655645"/>
            <a:ext cx="4306101" cy="45538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defTabSz="913741" fontAlgn="base">
              <a:lnSpc>
                <a:spcPct val="110000"/>
              </a:lnSpc>
              <a:spcBef>
                <a:spcPts val="1176"/>
              </a:spcBef>
              <a:spcAft>
                <a:spcPts val="588"/>
              </a:spcAft>
              <a:buClr>
                <a:schemeClr val="accent1"/>
              </a:buClr>
              <a:buNone/>
            </a:pPr>
            <a:r>
              <a:rPr lang="en-US" sz="1400" dirty="0">
                <a:solidFill>
                  <a:schemeClr val="tx1"/>
                </a:solidFill>
                <a:latin typeface="+mj-lt"/>
                <a:ea typeface="Segoe UI" pitchFamily="34" charset="0"/>
                <a:cs typeface="Segoe UI" pitchFamily="34" charset="0"/>
              </a:rPr>
              <a:t>Find enthusiastic Champions </a:t>
            </a:r>
            <a:r>
              <a:rPr lang="en-US" sz="1400" dirty="0">
                <a:solidFill>
                  <a:schemeClr val="tx1"/>
                </a:solidFill>
                <a:ea typeface="Segoe UI" pitchFamily="34" charset="0"/>
                <a:cs typeface="Segoe UI" pitchFamily="34" charset="0"/>
              </a:rPr>
              <a:t>who can commit time and effort.</a:t>
            </a:r>
          </a:p>
        </p:txBody>
      </p:sp>
      <p:sp>
        <p:nvSpPr>
          <p:cNvPr id="12" name="Text Placeholder 2">
            <a:extLst>
              <a:ext uri="{FF2B5EF4-FFF2-40B4-BE49-F238E27FC236}">
                <a16:creationId xmlns:a16="http://schemas.microsoft.com/office/drawing/2014/main" id="{75B7CFC5-C820-2673-56C4-DDA7B06C4182}"/>
              </a:ext>
            </a:extLst>
          </p:cNvPr>
          <p:cNvSpPr txBox="1">
            <a:spLocks/>
          </p:cNvSpPr>
          <p:nvPr/>
        </p:nvSpPr>
        <p:spPr>
          <a:xfrm>
            <a:off x="1456241" y="2353135"/>
            <a:ext cx="4067120" cy="92935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defTabSz="913741" fontAlgn="base">
              <a:lnSpc>
                <a:spcPct val="110000"/>
              </a:lnSpc>
              <a:spcBef>
                <a:spcPts val="1176"/>
              </a:spcBef>
              <a:spcAft>
                <a:spcPts val="588"/>
              </a:spcAft>
              <a:buClr>
                <a:schemeClr val="accent1"/>
              </a:buClr>
              <a:buNone/>
            </a:pPr>
            <a:r>
              <a:rPr lang="en-US" sz="1400" dirty="0">
                <a:solidFill>
                  <a:schemeClr val="tx1"/>
                </a:solidFill>
                <a:latin typeface="+mj-lt"/>
                <a:ea typeface="Segoe UI" pitchFamily="34" charset="0"/>
                <a:cs typeface="Segoe UI" pitchFamily="34" charset="0"/>
              </a:rPr>
              <a:t>Build a Viva Engage or Microsoft Teams Group </a:t>
            </a:r>
            <a:br>
              <a:rPr lang="en-US" sz="1400" dirty="0">
                <a:solidFill>
                  <a:schemeClr val="tx1"/>
                </a:solidFill>
                <a:ea typeface="Segoe UI" pitchFamily="34" charset="0"/>
                <a:cs typeface="Segoe UI" pitchFamily="34" charset="0"/>
              </a:rPr>
            </a:br>
            <a:r>
              <a:rPr lang="en-US" sz="1400" dirty="0">
                <a:solidFill>
                  <a:schemeClr val="tx1"/>
                </a:solidFill>
                <a:ea typeface="Segoe UI" pitchFamily="34" charset="0"/>
                <a:cs typeface="Segoe UI" pitchFamily="34" charset="0"/>
              </a:rPr>
              <a:t>for Champions to share updates and successes. </a:t>
            </a:r>
            <a:br>
              <a:rPr lang="en-US" sz="1400" dirty="0">
                <a:solidFill>
                  <a:schemeClr val="tx1"/>
                </a:solidFill>
                <a:ea typeface="Segoe UI" pitchFamily="34" charset="0"/>
                <a:cs typeface="Segoe UI" pitchFamily="34" charset="0"/>
              </a:rPr>
            </a:br>
            <a:r>
              <a:rPr lang="en-US" sz="1400" dirty="0">
                <a:solidFill>
                  <a:schemeClr val="tx1"/>
                </a:solidFill>
                <a:ea typeface="Segoe UI" pitchFamily="34" charset="0"/>
                <a:cs typeface="Segoe UI" pitchFamily="34" charset="0"/>
              </a:rPr>
              <a:t>(See our Build Your Experience and Microsoft Viva for Copilot Enablement guides).</a:t>
            </a:r>
          </a:p>
        </p:txBody>
      </p:sp>
      <p:sp>
        <p:nvSpPr>
          <p:cNvPr id="13" name="Text Placeholder 2">
            <a:extLst>
              <a:ext uri="{FF2B5EF4-FFF2-40B4-BE49-F238E27FC236}">
                <a16:creationId xmlns:a16="http://schemas.microsoft.com/office/drawing/2014/main" id="{56C66260-0428-2728-63AE-35E54539923A}"/>
              </a:ext>
            </a:extLst>
          </p:cNvPr>
          <p:cNvSpPr txBox="1">
            <a:spLocks/>
          </p:cNvSpPr>
          <p:nvPr/>
        </p:nvSpPr>
        <p:spPr>
          <a:xfrm>
            <a:off x="1456241" y="3524601"/>
            <a:ext cx="4067120" cy="692369"/>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defTabSz="913741" fontAlgn="base">
              <a:lnSpc>
                <a:spcPct val="110000"/>
              </a:lnSpc>
              <a:spcBef>
                <a:spcPts val="1176"/>
              </a:spcBef>
              <a:spcAft>
                <a:spcPts val="588"/>
              </a:spcAft>
              <a:buClr>
                <a:schemeClr val="accent1"/>
              </a:buClr>
              <a:buNone/>
            </a:pPr>
            <a:r>
              <a:rPr lang="en-US" sz="1400" dirty="0">
                <a:solidFill>
                  <a:schemeClr val="tx1"/>
                </a:solidFill>
                <a:latin typeface="+mj-lt"/>
                <a:ea typeface="Segoe UI" pitchFamily="34" charset="0"/>
                <a:cs typeface="Segoe UI" pitchFamily="34" charset="0"/>
              </a:rPr>
              <a:t>Provide materials </a:t>
            </a:r>
            <a:r>
              <a:rPr lang="en-US" sz="1400" dirty="0">
                <a:solidFill>
                  <a:schemeClr val="tx1"/>
                </a:solidFill>
                <a:ea typeface="Segoe UI" pitchFamily="34" charset="0"/>
                <a:cs typeface="Segoe UI" pitchFamily="34" charset="0"/>
              </a:rPr>
              <a:t>ready to support their work on the group with teams and individuals (e.g., lunch and learn sessions).</a:t>
            </a:r>
          </a:p>
        </p:txBody>
      </p:sp>
      <p:sp>
        <p:nvSpPr>
          <p:cNvPr id="14" name="Text Placeholder 2">
            <a:extLst>
              <a:ext uri="{FF2B5EF4-FFF2-40B4-BE49-F238E27FC236}">
                <a16:creationId xmlns:a16="http://schemas.microsoft.com/office/drawing/2014/main" id="{57154DA9-6A38-F51E-C64B-1A576D7A52EF}"/>
              </a:ext>
            </a:extLst>
          </p:cNvPr>
          <p:cNvSpPr txBox="1">
            <a:spLocks/>
          </p:cNvSpPr>
          <p:nvPr/>
        </p:nvSpPr>
        <p:spPr>
          <a:xfrm>
            <a:off x="1456240" y="4459079"/>
            <a:ext cx="4306101" cy="45538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defTabSz="913741" fontAlgn="base">
              <a:lnSpc>
                <a:spcPct val="110000"/>
              </a:lnSpc>
              <a:spcBef>
                <a:spcPts val="1176"/>
              </a:spcBef>
              <a:spcAft>
                <a:spcPts val="588"/>
              </a:spcAft>
              <a:buClr>
                <a:schemeClr val="accent1"/>
              </a:buClr>
              <a:buNone/>
            </a:pPr>
            <a:r>
              <a:rPr lang="en-US" sz="1400" dirty="0">
                <a:solidFill>
                  <a:schemeClr val="tx1"/>
                </a:solidFill>
                <a:ea typeface="Segoe UI" pitchFamily="34" charset="0"/>
                <a:cs typeface="Segoe UI" pitchFamily="34" charset="0"/>
              </a:rPr>
              <a:t>Ensure </a:t>
            </a:r>
            <a:r>
              <a:rPr lang="en-US" sz="1400" dirty="0">
                <a:solidFill>
                  <a:schemeClr val="tx1"/>
                </a:solidFill>
                <a:latin typeface="+mj-lt"/>
                <a:ea typeface="Segoe UI" pitchFamily="34" charset="0"/>
                <a:cs typeface="Segoe UI" pitchFamily="34" charset="0"/>
              </a:rPr>
              <a:t>a regular rhythm for discussions </a:t>
            </a:r>
            <a:r>
              <a:rPr lang="en-US" sz="1400" dirty="0">
                <a:solidFill>
                  <a:schemeClr val="tx1"/>
                </a:solidFill>
                <a:ea typeface="Segoe UI" pitchFamily="34" charset="0"/>
                <a:cs typeface="Segoe UI" pitchFamily="34" charset="0"/>
              </a:rPr>
              <a:t>with the Champions on what’s working and what’s not.</a:t>
            </a:r>
          </a:p>
        </p:txBody>
      </p:sp>
      <p:sp>
        <p:nvSpPr>
          <p:cNvPr id="15" name="Text Placeholder 2">
            <a:extLst>
              <a:ext uri="{FF2B5EF4-FFF2-40B4-BE49-F238E27FC236}">
                <a16:creationId xmlns:a16="http://schemas.microsoft.com/office/drawing/2014/main" id="{6F3B9C5B-EF27-C605-AA90-0B8DB7AA516E}"/>
              </a:ext>
            </a:extLst>
          </p:cNvPr>
          <p:cNvSpPr txBox="1">
            <a:spLocks/>
          </p:cNvSpPr>
          <p:nvPr/>
        </p:nvSpPr>
        <p:spPr>
          <a:xfrm>
            <a:off x="6609993" y="1655645"/>
            <a:ext cx="4306101" cy="692369"/>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defTabSz="913741" fontAlgn="base">
              <a:lnSpc>
                <a:spcPct val="110000"/>
              </a:lnSpc>
              <a:spcBef>
                <a:spcPts val="1176"/>
              </a:spcBef>
              <a:spcAft>
                <a:spcPts val="588"/>
              </a:spcAft>
              <a:buClr>
                <a:schemeClr val="accent1"/>
              </a:buClr>
              <a:buNone/>
            </a:pPr>
            <a:r>
              <a:rPr lang="en-US" sz="1400" dirty="0">
                <a:solidFill>
                  <a:schemeClr val="tx1"/>
                </a:solidFill>
                <a:ea typeface="Segoe UI" pitchFamily="34" charset="0"/>
                <a:cs typeface="Segoe UI" pitchFamily="34" charset="0"/>
              </a:rPr>
              <a:t>Design a program to </a:t>
            </a:r>
            <a:r>
              <a:rPr lang="en-US" sz="1400" dirty="0">
                <a:solidFill>
                  <a:schemeClr val="tx1"/>
                </a:solidFill>
                <a:latin typeface="+mj-lt"/>
                <a:ea typeface="Segoe UI" pitchFamily="34" charset="0"/>
                <a:cs typeface="Segoe UI" pitchFamily="34" charset="0"/>
              </a:rPr>
              <a:t>engage and recognize</a:t>
            </a:r>
            <a:r>
              <a:rPr lang="en-US" sz="1400" dirty="0">
                <a:solidFill>
                  <a:schemeClr val="tx1"/>
                </a:solidFill>
                <a:ea typeface="Segoe UI" pitchFamily="34" charset="0"/>
                <a:cs typeface="Segoe UI" pitchFamily="34" charset="0"/>
              </a:rPr>
              <a:t> their effort, such as providing privileged access to relevant events or speaking engagements.</a:t>
            </a:r>
          </a:p>
        </p:txBody>
      </p:sp>
      <p:sp>
        <p:nvSpPr>
          <p:cNvPr id="8" name="Text Placeholder 3">
            <a:extLst>
              <a:ext uri="{FF2B5EF4-FFF2-40B4-BE49-F238E27FC236}">
                <a16:creationId xmlns:a16="http://schemas.microsoft.com/office/drawing/2014/main" id="{56F0F011-69D0-9CAE-9932-9A06A4CDF83C}"/>
              </a:ext>
            </a:extLst>
          </p:cNvPr>
          <p:cNvSpPr>
            <a:spLocks noGrp="1"/>
          </p:cNvSpPr>
          <p:nvPr/>
        </p:nvSpPr>
        <p:spPr>
          <a:xfrm>
            <a:off x="6609993" y="2658974"/>
            <a:ext cx="4453903" cy="69236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913741" fontAlgn="base">
              <a:lnSpc>
                <a:spcPct val="110000"/>
              </a:lnSpc>
              <a:spcBef>
                <a:spcPts val="1176"/>
              </a:spcBef>
              <a:spcAft>
                <a:spcPts val="588"/>
              </a:spcAft>
              <a:buClr>
                <a:schemeClr val="accent1"/>
              </a:buClr>
              <a:buNone/>
            </a:pPr>
            <a:r>
              <a:rPr lang="en-US" sz="1400" dirty="0">
                <a:latin typeface="+mj-lt"/>
                <a:ea typeface="Segoe UI" pitchFamily="34" charset="0"/>
                <a:cs typeface="Segoe UI" pitchFamily="34" charset="0"/>
              </a:rPr>
              <a:t>Communicate to individuals about the Champions role </a:t>
            </a:r>
            <a:r>
              <a:rPr lang="en-US" sz="1400" dirty="0">
                <a:ea typeface="Segoe UI" pitchFamily="34" charset="0"/>
                <a:cs typeface="Segoe UI" pitchFamily="34" charset="0"/>
              </a:rPr>
              <a:t>and where they can be found – remember, they are not an IT support function but business representatives.</a:t>
            </a:r>
          </a:p>
        </p:txBody>
      </p:sp>
      <p:sp>
        <p:nvSpPr>
          <p:cNvPr id="9" name="Text Placeholder 3">
            <a:extLst>
              <a:ext uri="{FF2B5EF4-FFF2-40B4-BE49-F238E27FC236}">
                <a16:creationId xmlns:a16="http://schemas.microsoft.com/office/drawing/2014/main" id="{44BF3B2F-9D89-A106-4409-9B1B421B60B9}"/>
              </a:ext>
            </a:extLst>
          </p:cNvPr>
          <p:cNvSpPr txBox="1">
            <a:spLocks/>
          </p:cNvSpPr>
          <p:nvPr/>
        </p:nvSpPr>
        <p:spPr>
          <a:xfrm>
            <a:off x="6609993" y="3662303"/>
            <a:ext cx="4453903" cy="45538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defTabSz="913741" fontAlgn="base">
              <a:lnSpc>
                <a:spcPct val="110000"/>
              </a:lnSpc>
              <a:spcBef>
                <a:spcPts val="1176"/>
              </a:spcBef>
              <a:spcAft>
                <a:spcPts val="588"/>
              </a:spcAft>
              <a:buClr>
                <a:schemeClr val="accent1"/>
              </a:buClr>
              <a:buFont typeface="Arial" panose="020B0604020202020204" pitchFamily="34" charset="0"/>
              <a:buNone/>
            </a:pPr>
            <a:r>
              <a:rPr lang="en-US" sz="1400" dirty="0">
                <a:latin typeface="+mj-lt"/>
                <a:ea typeface="Segoe UI" pitchFamily="34" charset="0"/>
                <a:cs typeface="Segoe UI" pitchFamily="34" charset="0"/>
              </a:rPr>
              <a:t>Incorporate Microsoft 365 training resources </a:t>
            </a:r>
            <a:r>
              <a:rPr lang="en-US" sz="1400" dirty="0">
                <a:ea typeface="Segoe UI" pitchFamily="34" charset="0"/>
                <a:cs typeface="Segoe UI" pitchFamily="34" charset="0"/>
              </a:rPr>
              <a:t>into your own internal training site.</a:t>
            </a:r>
          </a:p>
        </p:txBody>
      </p:sp>
      <p:sp>
        <p:nvSpPr>
          <p:cNvPr id="10" name="Text Placeholder 3">
            <a:extLst>
              <a:ext uri="{FF2B5EF4-FFF2-40B4-BE49-F238E27FC236}">
                <a16:creationId xmlns:a16="http://schemas.microsoft.com/office/drawing/2014/main" id="{B90EFA4C-4ED5-05B7-65B1-911BEE67AF9F}"/>
              </a:ext>
            </a:extLst>
          </p:cNvPr>
          <p:cNvSpPr txBox="1">
            <a:spLocks/>
          </p:cNvSpPr>
          <p:nvPr/>
        </p:nvSpPr>
        <p:spPr>
          <a:xfrm>
            <a:off x="6609993" y="4428645"/>
            <a:ext cx="4453903" cy="692369"/>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defTabSz="913741" fontAlgn="base">
              <a:lnSpc>
                <a:spcPct val="110000"/>
              </a:lnSpc>
              <a:spcBef>
                <a:spcPts val="1176"/>
              </a:spcBef>
              <a:spcAft>
                <a:spcPts val="588"/>
              </a:spcAft>
              <a:buClr>
                <a:schemeClr val="accent1"/>
              </a:buClr>
              <a:buFont typeface="Arial" panose="020B0604020202020204" pitchFamily="34" charset="0"/>
              <a:buNone/>
            </a:pPr>
            <a:r>
              <a:rPr lang="en-US" sz="1400" dirty="0">
                <a:latin typeface="+mj-lt"/>
                <a:ea typeface="Segoe UI" pitchFamily="34" charset="0"/>
                <a:cs typeface="Segoe UI" pitchFamily="34" charset="0"/>
              </a:rPr>
              <a:t>Create a contest</a:t>
            </a:r>
            <a:r>
              <a:rPr lang="en-US" sz="1400" dirty="0">
                <a:ea typeface="Segoe UI" pitchFamily="34" charset="0"/>
                <a:cs typeface="Segoe UI" pitchFamily="34" charset="0"/>
              </a:rPr>
              <a:t> (e.g., scavenger hunts and giveaways) between departments to encourage people to interact with Microsoft 365.</a:t>
            </a:r>
          </a:p>
        </p:txBody>
      </p:sp>
      <p:sp>
        <p:nvSpPr>
          <p:cNvPr id="16" name="Graphic 17">
            <a:extLst>
              <a:ext uri="{FF2B5EF4-FFF2-40B4-BE49-F238E27FC236}">
                <a16:creationId xmlns:a16="http://schemas.microsoft.com/office/drawing/2014/main" id="{E3F4A494-1745-CE27-1695-943AF0C6A1B9}"/>
              </a:ext>
              <a:ext uri="{C183D7F6-B498-43B3-948B-1728B52AA6E4}">
                <adec:decorative xmlns:adec="http://schemas.microsoft.com/office/drawing/2017/decorative" val="1"/>
              </a:ext>
            </a:extLst>
          </p:cNvPr>
          <p:cNvSpPr/>
          <p:nvPr/>
        </p:nvSpPr>
        <p:spPr>
          <a:xfrm>
            <a:off x="1075240" y="1655644"/>
            <a:ext cx="248400" cy="247651"/>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panose="020B0502040204020203" pitchFamily="34" charset="0"/>
              <a:cs typeface="Segoe UI" panose="020B0502040204020203" pitchFamily="34" charset="0"/>
            </a:endParaRPr>
          </a:p>
        </p:txBody>
      </p:sp>
      <p:sp>
        <p:nvSpPr>
          <p:cNvPr id="17" name="Graphic 17">
            <a:extLst>
              <a:ext uri="{FF2B5EF4-FFF2-40B4-BE49-F238E27FC236}">
                <a16:creationId xmlns:a16="http://schemas.microsoft.com/office/drawing/2014/main" id="{35F951EE-19B3-E6D2-80C6-A713500E0E16}"/>
              </a:ext>
              <a:ext uri="{C183D7F6-B498-43B3-948B-1728B52AA6E4}">
                <adec:decorative xmlns:adec="http://schemas.microsoft.com/office/drawing/2017/decorative" val="1"/>
              </a:ext>
            </a:extLst>
          </p:cNvPr>
          <p:cNvSpPr/>
          <p:nvPr/>
        </p:nvSpPr>
        <p:spPr>
          <a:xfrm>
            <a:off x="6172348" y="2693987"/>
            <a:ext cx="247651" cy="247651"/>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panose="020B0502040204020203" pitchFamily="34" charset="0"/>
              <a:cs typeface="Segoe UI" panose="020B0502040204020203" pitchFamily="34" charset="0"/>
            </a:endParaRPr>
          </a:p>
        </p:txBody>
      </p:sp>
      <p:sp>
        <p:nvSpPr>
          <p:cNvPr id="18" name="Graphic 17">
            <a:extLst>
              <a:ext uri="{FF2B5EF4-FFF2-40B4-BE49-F238E27FC236}">
                <a16:creationId xmlns:a16="http://schemas.microsoft.com/office/drawing/2014/main" id="{6A344B4B-CA1D-B91D-AFA0-811BACC86853}"/>
              </a:ext>
              <a:ext uri="{C183D7F6-B498-43B3-948B-1728B52AA6E4}">
                <adec:decorative xmlns:adec="http://schemas.microsoft.com/office/drawing/2017/decorative" val="1"/>
              </a:ext>
            </a:extLst>
          </p:cNvPr>
          <p:cNvSpPr/>
          <p:nvPr/>
        </p:nvSpPr>
        <p:spPr>
          <a:xfrm>
            <a:off x="1075240" y="2380529"/>
            <a:ext cx="248400" cy="247651"/>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panose="020B0502040204020203" pitchFamily="34" charset="0"/>
              <a:cs typeface="Segoe UI" panose="020B0502040204020203" pitchFamily="34" charset="0"/>
            </a:endParaRPr>
          </a:p>
        </p:txBody>
      </p:sp>
      <p:sp>
        <p:nvSpPr>
          <p:cNvPr id="19" name="Graphic 17">
            <a:extLst>
              <a:ext uri="{FF2B5EF4-FFF2-40B4-BE49-F238E27FC236}">
                <a16:creationId xmlns:a16="http://schemas.microsoft.com/office/drawing/2014/main" id="{81292D86-DB8A-8E20-0BBE-E57607D57E1F}"/>
              </a:ext>
              <a:ext uri="{C183D7F6-B498-43B3-948B-1728B52AA6E4}">
                <adec:decorative xmlns:adec="http://schemas.microsoft.com/office/drawing/2017/decorative" val="1"/>
              </a:ext>
            </a:extLst>
          </p:cNvPr>
          <p:cNvSpPr/>
          <p:nvPr/>
        </p:nvSpPr>
        <p:spPr>
          <a:xfrm>
            <a:off x="6172348" y="3678486"/>
            <a:ext cx="247651" cy="247651"/>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panose="020B0502040204020203" pitchFamily="34" charset="0"/>
              <a:cs typeface="Segoe UI" panose="020B0502040204020203" pitchFamily="34" charset="0"/>
            </a:endParaRPr>
          </a:p>
        </p:txBody>
      </p:sp>
      <p:sp>
        <p:nvSpPr>
          <p:cNvPr id="20" name="Graphic 17">
            <a:extLst>
              <a:ext uri="{FF2B5EF4-FFF2-40B4-BE49-F238E27FC236}">
                <a16:creationId xmlns:a16="http://schemas.microsoft.com/office/drawing/2014/main" id="{5FC643CB-50F3-AC9C-C78B-D5E98C76A113}"/>
              </a:ext>
              <a:ext uri="{C183D7F6-B498-43B3-948B-1728B52AA6E4}">
                <adec:decorative xmlns:adec="http://schemas.microsoft.com/office/drawing/2017/decorative" val="1"/>
              </a:ext>
            </a:extLst>
          </p:cNvPr>
          <p:cNvSpPr/>
          <p:nvPr/>
        </p:nvSpPr>
        <p:spPr>
          <a:xfrm>
            <a:off x="1075240" y="3538477"/>
            <a:ext cx="248400" cy="247651"/>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panose="020B0502040204020203" pitchFamily="34" charset="0"/>
              <a:cs typeface="Segoe UI" panose="020B0502040204020203" pitchFamily="34" charset="0"/>
            </a:endParaRPr>
          </a:p>
        </p:txBody>
      </p:sp>
      <p:sp>
        <p:nvSpPr>
          <p:cNvPr id="21" name="Graphic 17">
            <a:extLst>
              <a:ext uri="{FF2B5EF4-FFF2-40B4-BE49-F238E27FC236}">
                <a16:creationId xmlns:a16="http://schemas.microsoft.com/office/drawing/2014/main" id="{0D5BC656-F25C-BB48-11EC-0FB692802749}"/>
              </a:ext>
              <a:ext uri="{C183D7F6-B498-43B3-948B-1728B52AA6E4}">
                <adec:decorative xmlns:adec="http://schemas.microsoft.com/office/drawing/2017/decorative" val="1"/>
              </a:ext>
            </a:extLst>
          </p:cNvPr>
          <p:cNvSpPr/>
          <p:nvPr/>
        </p:nvSpPr>
        <p:spPr>
          <a:xfrm>
            <a:off x="6172348" y="4413588"/>
            <a:ext cx="247651" cy="247651"/>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panose="020B0502040204020203" pitchFamily="34" charset="0"/>
              <a:cs typeface="Segoe UI" panose="020B0502040204020203" pitchFamily="34" charset="0"/>
            </a:endParaRPr>
          </a:p>
        </p:txBody>
      </p:sp>
      <p:sp>
        <p:nvSpPr>
          <p:cNvPr id="22" name="Graphic 17">
            <a:extLst>
              <a:ext uri="{FF2B5EF4-FFF2-40B4-BE49-F238E27FC236}">
                <a16:creationId xmlns:a16="http://schemas.microsoft.com/office/drawing/2014/main" id="{04BF1809-4C9F-E9B7-F916-0BEA24ADA2ED}"/>
              </a:ext>
              <a:ext uri="{C183D7F6-B498-43B3-948B-1728B52AA6E4}">
                <adec:decorative xmlns:adec="http://schemas.microsoft.com/office/drawing/2017/decorative" val="1"/>
              </a:ext>
            </a:extLst>
          </p:cNvPr>
          <p:cNvSpPr/>
          <p:nvPr/>
        </p:nvSpPr>
        <p:spPr>
          <a:xfrm>
            <a:off x="1075240" y="4456674"/>
            <a:ext cx="248400" cy="247651"/>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panose="020B0502040204020203" pitchFamily="34" charset="0"/>
              <a:cs typeface="Segoe UI" panose="020B0502040204020203" pitchFamily="34" charset="0"/>
            </a:endParaRPr>
          </a:p>
        </p:txBody>
      </p:sp>
      <p:sp>
        <p:nvSpPr>
          <p:cNvPr id="23" name="Graphic 17">
            <a:extLst>
              <a:ext uri="{FF2B5EF4-FFF2-40B4-BE49-F238E27FC236}">
                <a16:creationId xmlns:a16="http://schemas.microsoft.com/office/drawing/2014/main" id="{FF3A34E8-C750-BE67-B31F-E5058549A8CB}"/>
              </a:ext>
              <a:ext uri="{C183D7F6-B498-43B3-948B-1728B52AA6E4}">
                <adec:decorative xmlns:adec="http://schemas.microsoft.com/office/drawing/2017/decorative" val="1"/>
              </a:ext>
            </a:extLst>
          </p:cNvPr>
          <p:cNvSpPr/>
          <p:nvPr/>
        </p:nvSpPr>
        <p:spPr>
          <a:xfrm>
            <a:off x="6172348" y="1655644"/>
            <a:ext cx="248400" cy="247651"/>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panose="020B0502040204020203" pitchFamily="34" charset="0"/>
              <a:cs typeface="Segoe UI" panose="020B0502040204020203" pitchFamily="34" charset="0"/>
            </a:endParaRPr>
          </a:p>
        </p:txBody>
      </p:sp>
      <p:cxnSp>
        <p:nvCxnSpPr>
          <p:cNvPr id="24" name="Straight Connector 23">
            <a:extLst>
              <a:ext uri="{FF2B5EF4-FFF2-40B4-BE49-F238E27FC236}">
                <a16:creationId xmlns:a16="http://schemas.microsoft.com/office/drawing/2014/main" id="{737000BC-7AC0-9324-2EE9-67BBD966FB2F}"/>
              </a:ext>
              <a:ext uri="{C183D7F6-B498-43B3-948B-1728B52AA6E4}">
                <adec:decorative xmlns:adec="http://schemas.microsoft.com/office/drawing/2017/decorative" val="1"/>
              </a:ext>
            </a:extLst>
          </p:cNvPr>
          <p:cNvCxnSpPr/>
          <p:nvPr/>
        </p:nvCxnSpPr>
        <p:spPr>
          <a:xfrm>
            <a:off x="1456240" y="2222175"/>
            <a:ext cx="43061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0A7951-9428-FF3B-BCA5-367E271AF239}"/>
              </a:ext>
              <a:ext uri="{C183D7F6-B498-43B3-948B-1728B52AA6E4}">
                <adec:decorative xmlns:adec="http://schemas.microsoft.com/office/drawing/2017/decorative" val="1"/>
              </a:ext>
            </a:extLst>
          </p:cNvPr>
          <p:cNvCxnSpPr/>
          <p:nvPr/>
        </p:nvCxnSpPr>
        <p:spPr>
          <a:xfrm>
            <a:off x="1456240" y="3395520"/>
            <a:ext cx="43061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2F4E6A-E109-04E0-D280-E7DE36F11795}"/>
              </a:ext>
              <a:ext uri="{C183D7F6-B498-43B3-948B-1728B52AA6E4}">
                <adec:decorative xmlns:adec="http://schemas.microsoft.com/office/drawing/2017/decorative" val="1"/>
              </a:ext>
            </a:extLst>
          </p:cNvPr>
          <p:cNvCxnSpPr/>
          <p:nvPr/>
        </p:nvCxnSpPr>
        <p:spPr>
          <a:xfrm>
            <a:off x="1456240" y="4358472"/>
            <a:ext cx="43061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DFA788E-AA10-0900-F143-7152A4AEFA1C}"/>
              </a:ext>
              <a:ext uri="{C183D7F6-B498-43B3-948B-1728B52AA6E4}">
                <adec:decorative xmlns:adec="http://schemas.microsoft.com/office/drawing/2017/decorative" val="1"/>
              </a:ext>
            </a:extLst>
          </p:cNvPr>
          <p:cNvCxnSpPr/>
          <p:nvPr/>
        </p:nvCxnSpPr>
        <p:spPr>
          <a:xfrm>
            <a:off x="6627050" y="2513488"/>
            <a:ext cx="43061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FCED02-F861-9A39-3A43-070EF6BDB2F3}"/>
              </a:ext>
              <a:ext uri="{C183D7F6-B498-43B3-948B-1728B52AA6E4}">
                <adec:decorative xmlns:adec="http://schemas.microsoft.com/office/drawing/2017/decorative" val="1"/>
              </a:ext>
            </a:extLst>
          </p:cNvPr>
          <p:cNvCxnSpPr/>
          <p:nvPr/>
        </p:nvCxnSpPr>
        <p:spPr>
          <a:xfrm>
            <a:off x="6627050" y="3524601"/>
            <a:ext cx="43061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6B1568-DBA3-AE62-21F6-9524376ED80C}"/>
              </a:ext>
              <a:ext uri="{C183D7F6-B498-43B3-948B-1728B52AA6E4}">
                <adec:decorative xmlns:adec="http://schemas.microsoft.com/office/drawing/2017/decorative" val="1"/>
              </a:ext>
            </a:extLst>
          </p:cNvPr>
          <p:cNvCxnSpPr/>
          <p:nvPr/>
        </p:nvCxnSpPr>
        <p:spPr>
          <a:xfrm>
            <a:off x="6627050" y="4285644"/>
            <a:ext cx="43061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mc:AlternateContent xmlns:mc="http://schemas.openxmlformats.org/markup-compatibility/2006" xmlns:p14="http://schemas.microsoft.com/office/powerpoint/2010/main">
        <mc:Choice Requires="p14">
          <p:contentPart p14:bwMode="auto" r:id="rId3">
            <p14:nvContentPartPr>
              <p14:cNvPr id="3" name="Freihand 2">
                <a:extLst>
                  <a:ext uri="{FF2B5EF4-FFF2-40B4-BE49-F238E27FC236}">
                    <a16:creationId xmlns:a16="http://schemas.microsoft.com/office/drawing/2014/main" id="{7190E889-D0DA-FA16-A03F-113E5AA05AED}"/>
                  </a:ext>
                </a:extLst>
              </p14:cNvPr>
              <p14:cNvContentPartPr/>
              <p14:nvPr/>
            </p14:nvContentPartPr>
            <p14:xfrm>
              <a:off x="7629120" y="3351600"/>
              <a:ext cx="2666160" cy="733680"/>
            </p14:xfrm>
          </p:contentPart>
        </mc:Choice>
        <mc:Fallback xmlns="">
          <p:pic>
            <p:nvPicPr>
              <p:cNvPr id="3" name="Freihand 2">
                <a:extLst>
                  <a:ext uri="{FF2B5EF4-FFF2-40B4-BE49-F238E27FC236}">
                    <a16:creationId xmlns:a16="http://schemas.microsoft.com/office/drawing/2014/main" id="{7190E889-D0DA-FA16-A03F-113E5AA05AED}"/>
                  </a:ext>
                </a:extLst>
              </p:cNvPr>
              <p:cNvPicPr/>
              <p:nvPr/>
            </p:nvPicPr>
            <p:blipFill>
              <a:blip r:embed="rId4"/>
              <a:stretch>
                <a:fillRect/>
              </a:stretch>
            </p:blipFill>
            <p:spPr>
              <a:xfrm>
                <a:off x="7619760" y="3342240"/>
                <a:ext cx="2684880" cy="752400"/>
              </a:xfrm>
              <a:prstGeom prst="rect">
                <a:avLst/>
              </a:prstGeom>
            </p:spPr>
          </p:pic>
        </mc:Fallback>
      </mc:AlternateContent>
    </p:spTree>
    <p:extLst>
      <p:ext uri="{BB962C8B-B14F-4D97-AF65-F5344CB8AC3E}">
        <p14:creationId xmlns:p14="http://schemas.microsoft.com/office/powerpoint/2010/main" val="8229607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8193024" cy="615553"/>
          </a:xfrm>
        </p:spPr>
        <p:txBody>
          <a:bodyPr/>
          <a:lstStyle/>
          <a:p>
            <a:r>
              <a:rPr lang="en-US" dirty="0"/>
              <a:t>Build and launch your Early Adopters program</a:t>
            </a:r>
            <a:br>
              <a:rPr lang="en-US"/>
            </a:br>
            <a:r>
              <a:rPr lang="en-US"/>
              <a:t>Why is this program important?</a:t>
            </a:r>
            <a:endParaRPr lang="en-US" dirty="0"/>
          </a:p>
        </p:txBody>
      </p:sp>
      <p:sp>
        <p:nvSpPr>
          <p:cNvPr id="7" name="Text Placeholder 6">
            <a:extLst>
              <a:ext uri="{FF2B5EF4-FFF2-40B4-BE49-F238E27FC236}">
                <a16:creationId xmlns:a16="http://schemas.microsoft.com/office/drawing/2014/main" id="{19749958-C780-893C-A47F-2015076351C4}"/>
              </a:ext>
            </a:extLst>
          </p:cNvPr>
          <p:cNvSpPr>
            <a:spLocks noGrp="1"/>
          </p:cNvSpPr>
          <p:nvPr>
            <p:ph type="body" sz="quarter" idx="11"/>
          </p:nvPr>
        </p:nvSpPr>
        <p:spPr/>
        <p:txBody>
          <a:bodyPr/>
          <a:lstStyle/>
          <a:p>
            <a:r>
              <a:rPr lang="en-US" sz="1600" b="1" kern="100" dirty="0">
                <a:effectLst/>
                <a:ea typeface="Aptos" panose="020B0004020202020204" pitchFamily="34" charset="0"/>
                <a:cs typeface="Times New Roman" panose="02020603050405020304" pitchFamily="18" charset="0"/>
              </a:rPr>
              <a:t>Identify pitfalls.</a:t>
            </a:r>
            <a:r>
              <a:rPr lang="en-US" sz="1600" kern="100" dirty="0">
                <a:effectLst/>
                <a:ea typeface="Aptos" panose="020B0004020202020204" pitchFamily="34" charset="0"/>
                <a:cs typeface="Times New Roman" panose="02020603050405020304" pitchFamily="18" charset="0"/>
              </a:rPr>
              <a:t> Gather initial feedback and identify potential stumbling blocks to help shape your final launch plan. </a:t>
            </a:r>
          </a:p>
        </p:txBody>
      </p:sp>
      <p:sp>
        <p:nvSpPr>
          <p:cNvPr id="16" name="Text Placeholder 15">
            <a:extLst>
              <a:ext uri="{FF2B5EF4-FFF2-40B4-BE49-F238E27FC236}">
                <a16:creationId xmlns:a16="http://schemas.microsoft.com/office/drawing/2014/main" id="{85001A6A-5106-B80E-BAD4-7289B27F8502}"/>
              </a:ext>
            </a:extLst>
          </p:cNvPr>
          <p:cNvSpPr>
            <a:spLocks noGrp="1"/>
          </p:cNvSpPr>
          <p:nvPr>
            <p:ph type="body" sz="quarter" idx="15"/>
          </p:nvPr>
        </p:nvSpPr>
        <p:spPr/>
        <p:txBody>
          <a:bodyPr/>
          <a:lstStyle/>
          <a:p>
            <a:r>
              <a:rPr lang="en-US" sz="1600" b="1" kern="100" dirty="0">
                <a:effectLst/>
                <a:ea typeface="Aptos" panose="020B0004020202020204" pitchFamily="34" charset="0"/>
                <a:cs typeface="Times New Roman" panose="02020603050405020304" pitchFamily="18" charset="0"/>
              </a:rPr>
              <a:t>Collect feedback.</a:t>
            </a:r>
            <a:r>
              <a:rPr lang="en-US" sz="1600" kern="100" dirty="0">
                <a:effectLst/>
                <a:ea typeface="Aptos" panose="020B0004020202020204" pitchFamily="34" charset="0"/>
                <a:cs typeface="Times New Roman" panose="02020603050405020304" pitchFamily="18" charset="0"/>
              </a:rPr>
              <a:t> Get feedback from users on the identified goals and scenarios for your Copilot for Microsoft 365 implementation. </a:t>
            </a:r>
          </a:p>
        </p:txBody>
      </p:sp>
      <p:sp>
        <p:nvSpPr>
          <p:cNvPr id="17" name="Text Placeholder 16">
            <a:extLst>
              <a:ext uri="{FF2B5EF4-FFF2-40B4-BE49-F238E27FC236}">
                <a16:creationId xmlns:a16="http://schemas.microsoft.com/office/drawing/2014/main" id="{9C9B4018-02D9-92A1-BE68-4F6FF508371B}"/>
              </a:ext>
            </a:extLst>
          </p:cNvPr>
          <p:cNvSpPr>
            <a:spLocks noGrp="1"/>
          </p:cNvSpPr>
          <p:nvPr>
            <p:ph type="body" sz="quarter" idx="17"/>
          </p:nvPr>
        </p:nvSpPr>
        <p:spPr/>
        <p:txBody>
          <a:bodyPr/>
          <a:lstStyle/>
          <a:p>
            <a:r>
              <a:rPr lang="en-US" sz="1600" b="1" kern="100" dirty="0">
                <a:effectLst/>
                <a:ea typeface="Aptos" panose="020B0004020202020204" pitchFamily="34" charset="0"/>
                <a:cs typeface="Times New Roman" panose="02020603050405020304" pitchFamily="18" charset="0"/>
              </a:rPr>
              <a:t>Solve problems.</a:t>
            </a:r>
            <a:r>
              <a:rPr lang="en-US" sz="1600" kern="100" dirty="0">
                <a:effectLst/>
                <a:ea typeface="Aptos" panose="020B0004020202020204" pitchFamily="34" charset="0"/>
                <a:cs typeface="Times New Roman" panose="02020603050405020304" pitchFamily="18" charset="0"/>
              </a:rPr>
              <a:t> Troubleshoot potential issues with a smaller group of users prior to an organization-wide launch. </a:t>
            </a:r>
          </a:p>
        </p:txBody>
      </p:sp>
      <p:sp>
        <p:nvSpPr>
          <p:cNvPr id="20" name="Text Placeholder 19">
            <a:extLst>
              <a:ext uri="{FF2B5EF4-FFF2-40B4-BE49-F238E27FC236}">
                <a16:creationId xmlns:a16="http://schemas.microsoft.com/office/drawing/2014/main" id="{96836DAC-732A-7082-C5DC-ED864A7D5388}"/>
              </a:ext>
            </a:extLst>
          </p:cNvPr>
          <p:cNvSpPr>
            <a:spLocks noGrp="1"/>
          </p:cNvSpPr>
          <p:nvPr>
            <p:ph type="body" sz="quarter" idx="19"/>
          </p:nvPr>
        </p:nvSpPr>
        <p:spPr/>
        <p:txBody>
          <a:bodyPr/>
          <a:lstStyle/>
          <a:p>
            <a:r>
              <a:rPr lang="en-US" sz="1600" b="1" kern="100" dirty="0">
                <a:effectLst/>
                <a:ea typeface="Aptos" panose="020B0004020202020204" pitchFamily="34" charset="0"/>
                <a:cs typeface="Times New Roman" panose="02020603050405020304" pitchFamily="18" charset="0"/>
              </a:rPr>
              <a:t>Recruit Champions.</a:t>
            </a:r>
            <a:r>
              <a:rPr lang="en-US" sz="1600" kern="100" dirty="0">
                <a:effectLst/>
                <a:ea typeface="Aptos" panose="020B0004020202020204" pitchFamily="34" charset="0"/>
                <a:cs typeface="Times New Roman" panose="02020603050405020304" pitchFamily="18" charset="0"/>
              </a:rPr>
              <a:t> Develop a pool of potential enthusiasts to recruit from. These individuals will help colleagues adopt Copilot for Microsoft 365 once the full rollout takes place.</a:t>
            </a:r>
          </a:p>
        </p:txBody>
      </p:sp>
      <p:sp>
        <p:nvSpPr>
          <p:cNvPr id="21" name="Text Placeholder 20">
            <a:extLst>
              <a:ext uri="{FF2B5EF4-FFF2-40B4-BE49-F238E27FC236}">
                <a16:creationId xmlns:a16="http://schemas.microsoft.com/office/drawing/2014/main" id="{5130C84B-25BA-94CC-DDE8-BE25D980021A}"/>
              </a:ext>
            </a:extLst>
          </p:cNvPr>
          <p:cNvSpPr>
            <a:spLocks noGrp="1"/>
          </p:cNvSpPr>
          <p:nvPr>
            <p:ph type="body" sz="quarter" idx="21"/>
          </p:nvPr>
        </p:nvSpPr>
        <p:spPr/>
        <p:txBody>
          <a:bodyPr/>
          <a:lstStyle/>
          <a:p>
            <a:r>
              <a:rPr lang="en-US" b="1" dirty="0"/>
              <a:t>Use feedback. </a:t>
            </a:r>
            <a:r>
              <a:rPr lang="en-US" dirty="0"/>
              <a:t>Use Early Adopter feedback to adjust your adoption approach (your communications, training, and feedback plans).</a:t>
            </a:r>
            <a:endParaRPr lang="en-US" b="1" dirty="0"/>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90755" y="1462440"/>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90755" y="2317349"/>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90755" y="3166068"/>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 name="Group 18">
            <a:extLst>
              <a:ext uri="{FF2B5EF4-FFF2-40B4-BE49-F238E27FC236}">
                <a16:creationId xmlns:a16="http://schemas.microsoft.com/office/drawing/2014/main" id="{A49E6B0E-9845-1357-D17B-729927546C4D}"/>
              </a:ext>
              <a:ext uri="{C183D7F6-B498-43B3-948B-1728B52AA6E4}">
                <adec:decorative xmlns:adec="http://schemas.microsoft.com/office/drawing/2017/decorative" val="1"/>
              </a:ext>
            </a:extLst>
          </p:cNvPr>
          <p:cNvGrpSpPr/>
          <p:nvPr/>
        </p:nvGrpSpPr>
        <p:grpSpPr>
          <a:xfrm>
            <a:off x="590755" y="4025448"/>
            <a:ext cx="640080" cy="640080"/>
            <a:chOff x="583096" y="4661439"/>
            <a:chExt cx="640080" cy="640080"/>
          </a:xfrm>
        </p:grpSpPr>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3" title="Icon of a cloud">
              <a:extLst>
                <a:ext uri="{FF2B5EF4-FFF2-40B4-BE49-F238E27FC236}">
                  <a16:creationId xmlns:a16="http://schemas.microsoft.com/office/drawing/2014/main" id="{F372DBCB-00F7-CC48-4E7B-99619EF227A3}"/>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37" name="Group 36">
            <a:extLst>
              <a:ext uri="{FF2B5EF4-FFF2-40B4-BE49-F238E27FC236}">
                <a16:creationId xmlns:a16="http://schemas.microsoft.com/office/drawing/2014/main" id="{EAF77C9B-1FA9-5422-923A-0D8B509402AF}"/>
              </a:ext>
              <a:ext uri="{C183D7F6-B498-43B3-948B-1728B52AA6E4}">
                <adec:decorative xmlns:adec="http://schemas.microsoft.com/office/drawing/2017/decorative" val="1"/>
              </a:ext>
            </a:extLst>
          </p:cNvPr>
          <p:cNvGrpSpPr>
            <a:grpSpLocks noChangeAspect="1"/>
          </p:cNvGrpSpPr>
          <p:nvPr/>
        </p:nvGrpSpPr>
        <p:grpSpPr>
          <a:xfrm>
            <a:off x="590755" y="4884828"/>
            <a:ext cx="640080" cy="640080"/>
            <a:chOff x="581787" y="-995923"/>
            <a:chExt cx="769327" cy="769327"/>
          </a:xfrm>
        </p:grpSpPr>
        <p:sp>
          <p:nvSpPr>
            <p:cNvPr id="28" name="Oval 27" descr="icon of a finger pushing a button">
              <a:extLst>
                <a:ext uri="{FF2B5EF4-FFF2-40B4-BE49-F238E27FC236}">
                  <a16:creationId xmlns:a16="http://schemas.microsoft.com/office/drawing/2014/main" id="{90EF304B-D96A-9092-8229-BC19E68EED11}"/>
                </a:ext>
              </a:extLst>
            </p:cNvPr>
            <p:cNvSpPr>
              <a:spLocks noChangeAspect="1"/>
            </p:cNvSpPr>
            <p:nvPr/>
          </p:nvSpPr>
          <p:spPr bwMode="auto">
            <a:xfrm>
              <a:off x="581787" y="-995923"/>
              <a:ext cx="769327" cy="769327"/>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people_4" title="Icon of a person">
              <a:extLst>
                <a:ext uri="{FF2B5EF4-FFF2-40B4-BE49-F238E27FC236}">
                  <a16:creationId xmlns:a16="http://schemas.microsoft.com/office/drawing/2014/main" id="{E1BE61AC-43B3-25B4-38A7-A5E4A3A30B96}"/>
                </a:ext>
              </a:extLst>
            </p:cNvPr>
            <p:cNvSpPr>
              <a:spLocks noChangeAspect="1" noEditPoints="1"/>
            </p:cNvSpPr>
            <p:nvPr/>
          </p:nvSpPr>
          <p:spPr bwMode="auto">
            <a:xfrm>
              <a:off x="802870" y="-79414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83581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Select Early Adopters program participants</a:t>
            </a:r>
          </a:p>
        </p:txBody>
      </p:sp>
      <p:sp>
        <p:nvSpPr>
          <p:cNvPr id="3" name="Text Placeholder 2">
            <a:extLst>
              <a:ext uri="{FF2B5EF4-FFF2-40B4-BE49-F238E27FC236}">
                <a16:creationId xmlns:a16="http://schemas.microsoft.com/office/drawing/2014/main" id="{E5E231EE-E883-1CC8-6C4F-32999CCB31F6}"/>
              </a:ext>
            </a:extLst>
          </p:cNvPr>
          <p:cNvSpPr>
            <a:spLocks noGrp="1"/>
          </p:cNvSpPr>
          <p:nvPr>
            <p:ph type="body" sz="quarter" idx="15"/>
          </p:nvPr>
        </p:nvSpPr>
        <p:spPr>
          <a:xfrm>
            <a:off x="588262" y="1537124"/>
            <a:ext cx="5217510" cy="1969770"/>
          </a:xfrm>
        </p:spPr>
        <p:txBody>
          <a:bodyPr vert="horz" wrap="square" lIns="0" tIns="0" rIns="0" bIns="0" rtlCol="0" anchor="t">
            <a:spAutoFit/>
          </a:bodyPr>
          <a:lstStyle/>
          <a:p>
            <a:r>
              <a:rPr lang="en-US" sz="2000" dirty="0"/>
              <a:t>Users from the same lines of business/departments.</a:t>
            </a:r>
          </a:p>
          <a:p>
            <a:r>
              <a:rPr lang="en-US" sz="2000" dirty="0"/>
              <a:t>Champions or leaders ready to support and promote the project during launch.</a:t>
            </a:r>
          </a:p>
          <a:p>
            <a:r>
              <a:rPr lang="en-US" sz="2000" kern="100" dirty="0">
                <a:effectLst/>
                <a:ea typeface="Aptos" panose="020B0004020202020204" pitchFamily="34" charset="0"/>
                <a:cs typeface="Times New Roman" panose="02020603050405020304" pitchFamily="18" charset="0"/>
              </a:rPr>
              <a:t>Individuals who often find technology challenging.</a:t>
            </a:r>
          </a:p>
        </p:txBody>
      </p:sp>
      <p:sp>
        <p:nvSpPr>
          <p:cNvPr id="4" name="Text Placeholder 3">
            <a:extLst>
              <a:ext uri="{FF2B5EF4-FFF2-40B4-BE49-F238E27FC236}">
                <a16:creationId xmlns:a16="http://schemas.microsoft.com/office/drawing/2014/main" id="{BCF2371E-04D4-122B-9090-3D41E9B24AB8}"/>
              </a:ext>
            </a:extLst>
          </p:cNvPr>
          <p:cNvSpPr>
            <a:spLocks noGrp="1"/>
          </p:cNvSpPr>
          <p:nvPr>
            <p:ph type="body" sz="quarter" idx="20"/>
          </p:nvPr>
        </p:nvSpPr>
        <p:spPr>
          <a:xfrm>
            <a:off x="6187733" y="1537124"/>
            <a:ext cx="5187106" cy="2825004"/>
          </a:xfrm>
        </p:spPr>
        <p:txBody>
          <a:bodyPr/>
          <a:lstStyle/>
          <a:p>
            <a:pPr marL="342900" marR="0" lvl="0" indent="-342900">
              <a:lnSpc>
                <a:spcPct val="116000"/>
              </a:lnSpc>
              <a:spcBef>
                <a:spcPts val="0"/>
              </a:spcBef>
              <a:spcAft>
                <a:spcPts val="0"/>
              </a:spcAft>
              <a:buFont typeface="Symbol" panose="05050102010706020507" pitchFamily="18" charset="2"/>
              <a:buChar char=""/>
            </a:pPr>
            <a:r>
              <a:rPr lang="en-US" sz="2000" kern="100" dirty="0">
                <a:effectLst/>
                <a:ea typeface="Aptos" panose="020B0004020202020204" pitchFamily="34" charset="0"/>
                <a:cs typeface="Times New Roman" panose="02020603050405020304" pitchFamily="18" charset="0"/>
              </a:rPr>
              <a:t>IT and helpdesk team members who will support users during launch and post-launch.</a:t>
            </a:r>
          </a:p>
          <a:p>
            <a:pPr marL="342900" marR="0" lvl="0" indent="-342900">
              <a:lnSpc>
                <a:spcPct val="116000"/>
              </a:lnSpc>
              <a:spcBef>
                <a:spcPts val="0"/>
              </a:spcBef>
              <a:spcAft>
                <a:spcPts val="0"/>
              </a:spcAft>
              <a:buFont typeface="Symbol" panose="05050102010706020507" pitchFamily="18" charset="2"/>
              <a:buChar char=""/>
            </a:pPr>
            <a:r>
              <a:rPr lang="en-US" sz="2000" kern="100" dirty="0">
                <a:effectLst/>
                <a:ea typeface="Aptos" panose="020B0004020202020204" pitchFamily="34" charset="0"/>
                <a:cs typeface="Times New Roman" panose="02020603050405020304" pitchFamily="18" charset="0"/>
              </a:rPr>
              <a:t>Key influencers within the organization who are  committed to the project's success.</a:t>
            </a:r>
          </a:p>
          <a:p>
            <a:pPr marL="342900" marR="0" lvl="0" indent="-342900">
              <a:lnSpc>
                <a:spcPct val="116000"/>
              </a:lnSpc>
              <a:spcBef>
                <a:spcPts val="0"/>
              </a:spcBef>
              <a:spcAft>
                <a:spcPts val="800"/>
              </a:spcAft>
              <a:buFont typeface="Symbol" panose="05050102010706020507" pitchFamily="18" charset="2"/>
              <a:buChar char=""/>
            </a:pPr>
            <a:r>
              <a:rPr lang="en-US" sz="2000" kern="100" dirty="0">
                <a:effectLst/>
                <a:ea typeface="Aptos" panose="020B0004020202020204" pitchFamily="34" charset="0"/>
                <a:cs typeface="Times New Roman" panose="02020603050405020304" pitchFamily="18" charset="0"/>
              </a:rPr>
              <a:t>Members likely to participate in the Microsoft 365 Champions Program.</a:t>
            </a:r>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66526881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8B9001-D1C1-FC69-D796-FA56F7CBAAE7}"/>
              </a:ext>
            </a:extLst>
          </p:cNvPr>
          <p:cNvSpPr>
            <a:spLocks noGrp="1"/>
          </p:cNvSpPr>
          <p:nvPr>
            <p:ph type="title"/>
          </p:nvPr>
        </p:nvSpPr>
        <p:spPr>
          <a:xfrm>
            <a:off x="588263" y="580310"/>
            <a:ext cx="11018520" cy="307777"/>
          </a:xfrm>
        </p:spPr>
        <p:txBody>
          <a:bodyPr/>
          <a:lstStyle/>
          <a:p>
            <a:r>
              <a:rPr lang="en-US" sz="2000" dirty="0"/>
              <a:t>Build your engagement strategy</a:t>
            </a:r>
          </a:p>
        </p:txBody>
      </p:sp>
      <p:sp>
        <p:nvSpPr>
          <p:cNvPr id="11" name="Text Placeholder 10">
            <a:extLst>
              <a:ext uri="{FF2B5EF4-FFF2-40B4-BE49-F238E27FC236}">
                <a16:creationId xmlns:a16="http://schemas.microsoft.com/office/drawing/2014/main" id="{D095DF69-3092-A4C3-4A5C-73A9D83FEEB6}"/>
              </a:ext>
            </a:extLst>
          </p:cNvPr>
          <p:cNvSpPr>
            <a:spLocks noGrp="1"/>
          </p:cNvSpPr>
          <p:nvPr>
            <p:ph type="body" sz="quarter" idx="16"/>
          </p:nvPr>
        </p:nvSpPr>
        <p:spPr>
          <a:xfrm>
            <a:off x="584200" y="1666187"/>
            <a:ext cx="2532063" cy="492443"/>
          </a:xfrm>
        </p:spPr>
        <p:txBody>
          <a:bodyPr/>
          <a:lstStyle/>
          <a:p>
            <a:r>
              <a:rPr lang="en-US" sz="1600" dirty="0"/>
              <a:t>Who needs to be informed?</a:t>
            </a:r>
          </a:p>
        </p:txBody>
      </p:sp>
      <p:sp>
        <p:nvSpPr>
          <p:cNvPr id="9" name="Text Placeholder 8">
            <a:extLst>
              <a:ext uri="{FF2B5EF4-FFF2-40B4-BE49-F238E27FC236}">
                <a16:creationId xmlns:a16="http://schemas.microsoft.com/office/drawing/2014/main" id="{FCCF7B62-63D1-61C0-FE83-5785001344A4}"/>
              </a:ext>
            </a:extLst>
          </p:cNvPr>
          <p:cNvSpPr>
            <a:spLocks noGrp="1"/>
          </p:cNvSpPr>
          <p:nvPr>
            <p:ph type="body" sz="quarter" idx="14"/>
          </p:nvPr>
        </p:nvSpPr>
        <p:spPr>
          <a:xfrm>
            <a:off x="584200" y="2511027"/>
            <a:ext cx="2532063" cy="3163943"/>
          </a:xfrm>
        </p:spPr>
        <p:txBody>
          <a:bodyPr/>
          <a:lstStyle/>
          <a:p>
            <a:r>
              <a:rPr lang="en-US"/>
              <a:t>Groups impacted </a:t>
            </a:r>
            <a:r>
              <a:rPr lang="en-US" dirty="0"/>
              <a:t>by the M365/Copilot implementation</a:t>
            </a:r>
          </a:p>
          <a:p>
            <a:pPr lvl="1"/>
            <a:r>
              <a:rPr lang="en-US" dirty="0"/>
              <a:t>Name your cohorts</a:t>
            </a:r>
          </a:p>
          <a:p>
            <a:r>
              <a:rPr lang="en-US"/>
              <a:t>Audiences who will drive the change forward</a:t>
            </a:r>
          </a:p>
          <a:p>
            <a:pPr lvl="1"/>
            <a:r>
              <a:rPr lang="en-US" dirty="0"/>
              <a:t>Adoption managers</a:t>
            </a:r>
          </a:p>
          <a:p>
            <a:pPr lvl="1"/>
            <a:r>
              <a:rPr lang="en-US" dirty="0"/>
              <a:t>Champions</a:t>
            </a:r>
          </a:p>
          <a:p>
            <a:pPr lvl="1"/>
            <a:r>
              <a:rPr lang="en-US" dirty="0"/>
              <a:t>Early adopters</a:t>
            </a:r>
          </a:p>
          <a:p>
            <a:pPr lvl="1"/>
            <a:r>
              <a:rPr lang="en-US" dirty="0"/>
              <a:t>Stakeholders</a:t>
            </a:r>
          </a:p>
          <a:p>
            <a:r>
              <a:rPr lang="en-US"/>
              <a:t>Support organizations</a:t>
            </a:r>
          </a:p>
          <a:p>
            <a:pPr lvl="1"/>
            <a:r>
              <a:rPr lang="en-US" dirty="0"/>
              <a:t>IT operations</a:t>
            </a:r>
          </a:p>
        </p:txBody>
      </p:sp>
      <p:sp>
        <p:nvSpPr>
          <p:cNvPr id="12" name="Text Placeholder 11">
            <a:extLst>
              <a:ext uri="{FF2B5EF4-FFF2-40B4-BE49-F238E27FC236}">
                <a16:creationId xmlns:a16="http://schemas.microsoft.com/office/drawing/2014/main" id="{F2F7FA94-47F5-A842-469E-138AACE0AB5B}"/>
              </a:ext>
            </a:extLst>
          </p:cNvPr>
          <p:cNvSpPr>
            <a:spLocks noGrp="1"/>
          </p:cNvSpPr>
          <p:nvPr>
            <p:ph type="body" sz="quarter" idx="17"/>
          </p:nvPr>
        </p:nvSpPr>
        <p:spPr>
          <a:xfrm>
            <a:off x="3413125" y="1666187"/>
            <a:ext cx="2533650" cy="492443"/>
          </a:xfrm>
        </p:spPr>
        <p:txBody>
          <a:bodyPr/>
          <a:lstStyle/>
          <a:p>
            <a:r>
              <a:rPr lang="en-US" sz="1600" dirty="0"/>
              <a:t>What do they need to know?</a:t>
            </a:r>
          </a:p>
        </p:txBody>
      </p:sp>
      <p:sp>
        <p:nvSpPr>
          <p:cNvPr id="10" name="Text Placeholder 9">
            <a:extLst>
              <a:ext uri="{FF2B5EF4-FFF2-40B4-BE49-F238E27FC236}">
                <a16:creationId xmlns:a16="http://schemas.microsoft.com/office/drawing/2014/main" id="{835FD1D7-39FE-AB96-62BB-0FC4D7620487}"/>
              </a:ext>
            </a:extLst>
          </p:cNvPr>
          <p:cNvSpPr>
            <a:spLocks noGrp="1"/>
          </p:cNvSpPr>
          <p:nvPr>
            <p:ph type="body" sz="quarter" idx="15"/>
          </p:nvPr>
        </p:nvSpPr>
        <p:spPr>
          <a:xfrm>
            <a:off x="3413125" y="2504387"/>
            <a:ext cx="2532063" cy="2696123"/>
          </a:xfrm>
        </p:spPr>
        <p:txBody>
          <a:bodyPr/>
          <a:lstStyle/>
          <a:p>
            <a:r>
              <a:rPr lang="en-US"/>
              <a:t>Onboarding:</a:t>
            </a:r>
          </a:p>
          <a:p>
            <a:pPr lvl="1"/>
            <a:r>
              <a:rPr lang="en-US" dirty="0"/>
              <a:t>Foundational knowledge</a:t>
            </a:r>
          </a:p>
          <a:p>
            <a:pPr lvl="1"/>
            <a:r>
              <a:rPr lang="en-US" dirty="0"/>
              <a:t>Rapid adoption learning series</a:t>
            </a:r>
          </a:p>
          <a:p>
            <a:r>
              <a:rPr lang="en-US"/>
              <a:t>Future:</a:t>
            </a:r>
          </a:p>
          <a:p>
            <a:pPr lvl="1"/>
            <a:r>
              <a:rPr lang="en-US" dirty="0"/>
              <a:t>Copilot adoption and prompt sharing</a:t>
            </a:r>
          </a:p>
          <a:p>
            <a:pPr lvl="1"/>
            <a:r>
              <a:rPr lang="en-US" dirty="0"/>
              <a:t>Engaged community of practice</a:t>
            </a:r>
          </a:p>
          <a:p>
            <a:pPr lvl="1"/>
            <a:r>
              <a:rPr lang="en-US" dirty="0"/>
              <a:t>Identification of new AI-ready scenarios</a:t>
            </a:r>
          </a:p>
        </p:txBody>
      </p:sp>
      <p:sp>
        <p:nvSpPr>
          <p:cNvPr id="13" name="Text Placeholder 12">
            <a:extLst>
              <a:ext uri="{FF2B5EF4-FFF2-40B4-BE49-F238E27FC236}">
                <a16:creationId xmlns:a16="http://schemas.microsoft.com/office/drawing/2014/main" id="{5DF26B20-97C7-12D6-790E-5726D544A050}"/>
              </a:ext>
            </a:extLst>
          </p:cNvPr>
          <p:cNvSpPr>
            <a:spLocks noGrp="1"/>
          </p:cNvSpPr>
          <p:nvPr>
            <p:ph type="body" sz="quarter" idx="18"/>
          </p:nvPr>
        </p:nvSpPr>
        <p:spPr>
          <a:xfrm>
            <a:off x="6244208" y="1666187"/>
            <a:ext cx="2532063" cy="492443"/>
          </a:xfrm>
        </p:spPr>
        <p:txBody>
          <a:bodyPr/>
          <a:lstStyle/>
          <a:p>
            <a:r>
              <a:rPr lang="en-US" sz="1600" dirty="0"/>
              <a:t>How do they like to communicate?</a:t>
            </a:r>
          </a:p>
        </p:txBody>
      </p:sp>
      <p:sp>
        <p:nvSpPr>
          <p:cNvPr id="14" name="Text Placeholder 13">
            <a:extLst>
              <a:ext uri="{FF2B5EF4-FFF2-40B4-BE49-F238E27FC236}">
                <a16:creationId xmlns:a16="http://schemas.microsoft.com/office/drawing/2014/main" id="{C41F0135-9A08-C468-99EC-7D9AD617522F}"/>
              </a:ext>
            </a:extLst>
          </p:cNvPr>
          <p:cNvSpPr>
            <a:spLocks noGrp="1"/>
          </p:cNvSpPr>
          <p:nvPr>
            <p:ph type="body" sz="quarter" idx="19"/>
          </p:nvPr>
        </p:nvSpPr>
        <p:spPr>
          <a:xfrm>
            <a:off x="6244208" y="2511027"/>
            <a:ext cx="2532063" cy="1908215"/>
          </a:xfrm>
        </p:spPr>
        <p:txBody>
          <a:bodyPr/>
          <a:lstStyle/>
          <a:p>
            <a:r>
              <a:rPr lang="en-US"/>
              <a:t>Recommended modalities:</a:t>
            </a:r>
          </a:p>
          <a:p>
            <a:pPr lvl="1"/>
            <a:r>
              <a:rPr lang="en-US" dirty="0"/>
              <a:t>Email</a:t>
            </a:r>
          </a:p>
          <a:p>
            <a:pPr lvl="1"/>
            <a:r>
              <a:rPr lang="en-US" dirty="0"/>
              <a:t>Social</a:t>
            </a:r>
          </a:p>
          <a:p>
            <a:pPr lvl="1"/>
            <a:r>
              <a:rPr lang="en-US" dirty="0"/>
              <a:t>In-person</a:t>
            </a:r>
          </a:p>
          <a:p>
            <a:r>
              <a:rPr lang="en-US"/>
              <a:t>Preferred modalities</a:t>
            </a:r>
          </a:p>
          <a:p>
            <a:r>
              <a:rPr lang="en-US"/>
              <a:t>Ideal timing</a:t>
            </a:r>
          </a:p>
          <a:p>
            <a:endParaRPr lang="en-US" dirty="0"/>
          </a:p>
        </p:txBody>
      </p:sp>
      <p:sp>
        <p:nvSpPr>
          <p:cNvPr id="15" name="Text Placeholder 14">
            <a:extLst>
              <a:ext uri="{FF2B5EF4-FFF2-40B4-BE49-F238E27FC236}">
                <a16:creationId xmlns:a16="http://schemas.microsoft.com/office/drawing/2014/main" id="{FB605AAC-4983-06B2-C966-2308A0AF1B6F}"/>
              </a:ext>
            </a:extLst>
          </p:cNvPr>
          <p:cNvSpPr>
            <a:spLocks noGrp="1"/>
          </p:cNvSpPr>
          <p:nvPr>
            <p:ph type="body" sz="quarter" idx="20"/>
          </p:nvPr>
        </p:nvSpPr>
        <p:spPr>
          <a:xfrm>
            <a:off x="9073133" y="1666187"/>
            <a:ext cx="2533650" cy="492443"/>
          </a:xfrm>
        </p:spPr>
        <p:txBody>
          <a:bodyPr/>
          <a:lstStyle/>
          <a:p>
            <a:r>
              <a:rPr lang="en-US" sz="1600" dirty="0"/>
              <a:t>Which content will be helpful?</a:t>
            </a:r>
          </a:p>
        </p:txBody>
      </p:sp>
      <p:sp>
        <p:nvSpPr>
          <p:cNvPr id="16" name="Text Placeholder 15">
            <a:extLst>
              <a:ext uri="{FF2B5EF4-FFF2-40B4-BE49-F238E27FC236}">
                <a16:creationId xmlns:a16="http://schemas.microsoft.com/office/drawing/2014/main" id="{D86D4068-ECEA-F94A-4112-4BE2055C9955}"/>
              </a:ext>
            </a:extLst>
          </p:cNvPr>
          <p:cNvSpPr>
            <a:spLocks noGrp="1"/>
          </p:cNvSpPr>
          <p:nvPr>
            <p:ph type="body" sz="quarter" idx="21"/>
          </p:nvPr>
        </p:nvSpPr>
        <p:spPr>
          <a:xfrm>
            <a:off x="9073133" y="2504387"/>
            <a:ext cx="2532063" cy="984885"/>
          </a:xfrm>
        </p:spPr>
        <p:txBody>
          <a:bodyPr/>
          <a:lstStyle/>
          <a:p>
            <a:r>
              <a:rPr lang="en-US" dirty="0"/>
              <a:t>Track Microsoft 365 or Copilot for Microsoft 365 resources, hyperlinks, and content.</a:t>
            </a:r>
          </a:p>
        </p:txBody>
      </p:sp>
      <p:sp>
        <p:nvSpPr>
          <p:cNvPr id="7" name="Footer Placeholder 6">
            <a:extLst>
              <a:ext uri="{FF2B5EF4-FFF2-40B4-BE49-F238E27FC236}">
                <a16:creationId xmlns:a16="http://schemas.microsoft.com/office/drawing/2014/main" id="{AFBD3FA2-E463-A280-6096-56ECF084403B}"/>
              </a:ext>
            </a:extLst>
          </p:cNvPr>
          <p:cNvSpPr>
            <a:spLocks noGrp="1"/>
          </p:cNvSpPr>
          <p:nvPr>
            <p:ph type="ftr" sz="quarter" idx="4294967295"/>
          </p:nvPr>
        </p:nvSpPr>
        <p:spPr>
          <a:xfrm>
            <a:off x="584200" y="6421438"/>
            <a:ext cx="4151313" cy="196850"/>
          </a:xfrm>
          <a:prstGeom prst="rect">
            <a:avLst/>
          </a:prstGeom>
        </p:spPr>
        <p:txBody>
          <a:bodyPr vert="horz" lIns="0" tIns="0" rIns="0" bIns="0" rtlCol="0" anchor="ctr"/>
          <a:lstStyle/>
          <a:p>
            <a:r>
              <a:rPr lang="en-US" sz="1000" dirty="0">
                <a:solidFill>
                  <a:srgbClr val="000000"/>
                </a:solidFill>
              </a:rPr>
              <a:t>© Copyright Microsoft Corporation. All rights reserved.</a:t>
            </a:r>
          </a:p>
        </p:txBody>
      </p:sp>
    </p:spTree>
    <p:extLst>
      <p:ext uri="{BB962C8B-B14F-4D97-AF65-F5344CB8AC3E}">
        <p14:creationId xmlns:p14="http://schemas.microsoft.com/office/powerpoint/2010/main" val="52470074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Rounded Rectangle 5">
            <a:extLst>
              <a:ext uri="{FF2B5EF4-FFF2-40B4-BE49-F238E27FC236}">
                <a16:creationId xmlns:a16="http://schemas.microsoft.com/office/drawing/2014/main" id="{92978A34-67F3-E114-2F09-F5C5074BBDBC}"/>
              </a:ext>
              <a:ext uri="{C183D7F6-B498-43B3-948B-1728B52AA6E4}">
                <adec:decorative xmlns:adec="http://schemas.microsoft.com/office/drawing/2017/decorative" val="1"/>
              </a:ext>
            </a:extLst>
          </p:cNvPr>
          <p:cNvSpPr/>
          <p:nvPr/>
        </p:nvSpPr>
        <p:spPr bwMode="auto">
          <a:xfrm>
            <a:off x="6185988" y="1489067"/>
            <a:ext cx="2551058" cy="4186957"/>
          </a:xfrm>
          <a:prstGeom prst="roundRect">
            <a:avLst>
              <a:gd name="adj" fmla="val 4305"/>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33" name="Rounded Rectangle 6">
            <a:extLst>
              <a:ext uri="{FF2B5EF4-FFF2-40B4-BE49-F238E27FC236}">
                <a16:creationId xmlns:a16="http://schemas.microsoft.com/office/drawing/2014/main" id="{94737706-718B-C2FE-2CB1-0A58FAF4FD21}"/>
              </a:ext>
              <a:ext uri="{C183D7F6-B498-43B3-948B-1728B52AA6E4}">
                <adec:decorative xmlns:adec="http://schemas.microsoft.com/office/drawing/2017/decorative" val="1"/>
              </a:ext>
            </a:extLst>
          </p:cNvPr>
          <p:cNvSpPr/>
          <p:nvPr/>
        </p:nvSpPr>
        <p:spPr bwMode="auto">
          <a:xfrm>
            <a:off x="3454955" y="1489069"/>
            <a:ext cx="2551058" cy="4186957"/>
          </a:xfrm>
          <a:prstGeom prst="roundRect">
            <a:avLst>
              <a:gd name="adj" fmla="val 4305"/>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13" name="Title 12">
            <a:extLst>
              <a:ext uri="{FF2B5EF4-FFF2-40B4-BE49-F238E27FC236}">
                <a16:creationId xmlns:a16="http://schemas.microsoft.com/office/drawing/2014/main" id="{069D5BA1-D8DE-A150-A648-515A4FC9F270}"/>
              </a:ext>
            </a:extLst>
          </p:cNvPr>
          <p:cNvSpPr>
            <a:spLocks noGrp="1"/>
          </p:cNvSpPr>
          <p:nvPr>
            <p:ph type="title"/>
          </p:nvPr>
        </p:nvSpPr>
        <p:spPr>
          <a:xfrm>
            <a:off x="588262" y="595848"/>
            <a:ext cx="11013474" cy="307777"/>
          </a:xfrm>
        </p:spPr>
        <p:txBody>
          <a:bodyPr/>
          <a:lstStyle/>
          <a:p>
            <a:r>
              <a:rPr lang="en-US" dirty="0"/>
              <a:t>Elements of an engagement plan</a:t>
            </a:r>
          </a:p>
        </p:txBody>
      </p:sp>
      <p:sp>
        <p:nvSpPr>
          <p:cNvPr id="34" name="Rounded Rectangle 7">
            <a:extLst>
              <a:ext uri="{FF2B5EF4-FFF2-40B4-BE49-F238E27FC236}">
                <a16:creationId xmlns:a16="http://schemas.microsoft.com/office/drawing/2014/main" id="{83E2DA8E-B3E3-8BDA-0266-A270713E1909}"/>
              </a:ext>
              <a:ext uri="{C183D7F6-B498-43B3-948B-1728B52AA6E4}">
                <adec:decorative xmlns:adec="http://schemas.microsoft.com/office/drawing/2017/decorative" val="1"/>
              </a:ext>
            </a:extLst>
          </p:cNvPr>
          <p:cNvSpPr/>
          <p:nvPr/>
        </p:nvSpPr>
        <p:spPr bwMode="auto">
          <a:xfrm>
            <a:off x="8917020" y="1489069"/>
            <a:ext cx="2551058" cy="4186956"/>
          </a:xfrm>
          <a:prstGeom prst="roundRect">
            <a:avLst>
              <a:gd name="adj" fmla="val 335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693B2A24-395E-FCC2-DBC8-5C8C555154FA}"/>
              </a:ext>
              <a:ext uri="{C183D7F6-B498-43B3-948B-1728B52AA6E4}">
                <adec:decorative xmlns:adec="http://schemas.microsoft.com/office/drawing/2017/decorative" val="1"/>
              </a:ext>
            </a:extLst>
          </p:cNvPr>
          <p:cNvSpPr/>
          <p:nvPr/>
        </p:nvSpPr>
        <p:spPr>
          <a:xfrm>
            <a:off x="3581741" y="1938462"/>
            <a:ext cx="2322542" cy="406303"/>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accent2"/>
                </a:solidFill>
                <a:effectLst/>
                <a:uLnTx/>
                <a:uFillTx/>
                <a:latin typeface="Segoe UI Semibold"/>
                <a:ea typeface="+mn-ea"/>
                <a:cs typeface="Segoe UI" panose="020B0502040204020203" pitchFamily="34" charset="0"/>
              </a:rPr>
              <a:t>Engagement</a:t>
            </a:r>
          </a:p>
        </p:txBody>
      </p:sp>
      <p:sp>
        <p:nvSpPr>
          <p:cNvPr id="36" name="Rounded Rectangle 8">
            <a:extLst>
              <a:ext uri="{FF2B5EF4-FFF2-40B4-BE49-F238E27FC236}">
                <a16:creationId xmlns:a16="http://schemas.microsoft.com/office/drawing/2014/main" id="{3320A334-7E53-B4B4-C41D-9FDBEE84C401}"/>
              </a:ext>
              <a:ext uri="{C183D7F6-B498-43B3-948B-1728B52AA6E4}">
                <adec:decorative xmlns:adec="http://schemas.microsoft.com/office/drawing/2017/decorative" val="1"/>
              </a:ext>
            </a:extLst>
          </p:cNvPr>
          <p:cNvSpPr/>
          <p:nvPr/>
        </p:nvSpPr>
        <p:spPr bwMode="auto">
          <a:xfrm>
            <a:off x="723922" y="1489069"/>
            <a:ext cx="2551058" cy="4186955"/>
          </a:xfrm>
          <a:prstGeom prst="roundRect">
            <a:avLst>
              <a:gd name="adj" fmla="val 4305"/>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38" name="Rectangle: Rounded Corners 37">
            <a:extLst>
              <a:ext uri="{FF2B5EF4-FFF2-40B4-BE49-F238E27FC236}">
                <a16:creationId xmlns:a16="http://schemas.microsoft.com/office/drawing/2014/main" id="{91F821C2-AE50-F64B-53AF-3D613C3C6C81}"/>
              </a:ext>
            </a:extLst>
          </p:cNvPr>
          <p:cNvSpPr/>
          <p:nvPr/>
        </p:nvSpPr>
        <p:spPr>
          <a:xfrm>
            <a:off x="856973" y="1938462"/>
            <a:ext cx="2322542" cy="406303"/>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accent2"/>
                </a:solidFill>
                <a:effectLst/>
                <a:uLnTx/>
                <a:uFillTx/>
                <a:latin typeface="Segoe UI Semibold"/>
                <a:ea typeface="+mn-ea"/>
                <a:cs typeface="Segoe UI" panose="020B0502040204020203" pitchFamily="34" charset="0"/>
              </a:rPr>
              <a:t>Awareness</a:t>
            </a:r>
          </a:p>
        </p:txBody>
      </p:sp>
      <p:sp>
        <p:nvSpPr>
          <p:cNvPr id="39" name="Rectangle: Rounded Corners 38">
            <a:extLst>
              <a:ext uri="{FF2B5EF4-FFF2-40B4-BE49-F238E27FC236}">
                <a16:creationId xmlns:a16="http://schemas.microsoft.com/office/drawing/2014/main" id="{619E322A-0749-F850-8D91-408B74F941DB}"/>
              </a:ext>
            </a:extLst>
          </p:cNvPr>
          <p:cNvSpPr/>
          <p:nvPr/>
        </p:nvSpPr>
        <p:spPr>
          <a:xfrm>
            <a:off x="6306509" y="1938462"/>
            <a:ext cx="2322542" cy="406303"/>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accent2"/>
                </a:solidFill>
                <a:effectLst/>
                <a:uLnTx/>
                <a:uFillTx/>
                <a:latin typeface="Segoe UI Semibold"/>
                <a:ea typeface="+mn-ea"/>
                <a:cs typeface="Segoe UI" panose="020B0502040204020203" pitchFamily="34" charset="0"/>
              </a:rPr>
              <a:t>Measurement</a:t>
            </a:r>
          </a:p>
        </p:txBody>
      </p:sp>
      <p:sp>
        <p:nvSpPr>
          <p:cNvPr id="37" name="Rectangle: Rounded Corners 36">
            <a:extLst>
              <a:ext uri="{FF2B5EF4-FFF2-40B4-BE49-F238E27FC236}">
                <a16:creationId xmlns:a16="http://schemas.microsoft.com/office/drawing/2014/main" id="{05A7F61F-48DD-D6AD-8089-61A5674E475D}"/>
              </a:ext>
            </a:extLst>
          </p:cNvPr>
          <p:cNvSpPr/>
          <p:nvPr/>
        </p:nvSpPr>
        <p:spPr>
          <a:xfrm>
            <a:off x="9031278" y="1938462"/>
            <a:ext cx="2322542" cy="406303"/>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accent2"/>
                </a:solidFill>
                <a:effectLst/>
                <a:uLnTx/>
                <a:uFillTx/>
                <a:latin typeface="Segoe UI Semibold"/>
                <a:ea typeface="+mn-ea"/>
                <a:cs typeface="Segoe UI" panose="020B0502040204020203" pitchFamily="34" charset="0"/>
              </a:rPr>
              <a:t>Management</a:t>
            </a:r>
          </a:p>
        </p:txBody>
      </p:sp>
      <p:sp>
        <p:nvSpPr>
          <p:cNvPr id="40" name="Rectangle: Rounded Corners 4">
            <a:extLst>
              <a:ext uri="{FF2B5EF4-FFF2-40B4-BE49-F238E27FC236}">
                <a16:creationId xmlns:a16="http://schemas.microsoft.com/office/drawing/2014/main" id="{29198753-F5DE-A475-AB90-C8622B79483A}"/>
              </a:ext>
            </a:extLst>
          </p:cNvPr>
          <p:cNvSpPr txBox="1"/>
          <p:nvPr/>
        </p:nvSpPr>
        <p:spPr>
          <a:xfrm>
            <a:off x="881367" y="2384633"/>
            <a:ext cx="2236169" cy="27668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53340" rIns="0" bIns="53340" numCol="1" spcCol="1270" anchor="t"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Land AI transformation vision</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Tailor content by audience, scenario, persona, and usage journey</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Copilot Champions launch</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Internal testing for some</a:t>
            </a:r>
          </a:p>
        </p:txBody>
      </p:sp>
      <p:sp>
        <p:nvSpPr>
          <p:cNvPr id="41" name="Rectangle: Rounded Corners 4">
            <a:extLst>
              <a:ext uri="{FF2B5EF4-FFF2-40B4-BE49-F238E27FC236}">
                <a16:creationId xmlns:a16="http://schemas.microsoft.com/office/drawing/2014/main" id="{331EF4B7-2B3C-240D-E09A-D79F54625394}"/>
              </a:ext>
            </a:extLst>
          </p:cNvPr>
          <p:cNvSpPr txBox="1"/>
          <p:nvPr/>
        </p:nvSpPr>
        <p:spPr>
          <a:xfrm>
            <a:off x="3616475" y="2384633"/>
            <a:ext cx="2236169" cy="27668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53340" rIns="0" bIns="53340" numCol="1" spcCol="1270" anchor="t"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Deliver strategic engagements by </a:t>
            </a:r>
            <a:br>
              <a:rPr kumimoji="0" lang="en-US" sz="1400" b="0" i="0" u="none" strike="noStrike" kern="1200" cap="none" spc="0" normalizeH="0" baseline="0" noProof="0" dirty="0">
                <a:ln>
                  <a:noFill/>
                </a:ln>
                <a:solidFill>
                  <a:prstClr val="black"/>
                </a:solidFill>
                <a:effectLst/>
                <a:uLnTx/>
                <a:uFillTx/>
                <a:latin typeface="Segoe UI"/>
                <a:ea typeface="+mn-ea"/>
                <a:cs typeface="+mn-cs"/>
              </a:rPr>
            </a:br>
            <a:r>
              <a:rPr kumimoji="0" lang="en-US" sz="1400" b="0" i="0" u="none" strike="noStrike" kern="1200" cap="none" spc="0" normalizeH="0" baseline="0" noProof="0" dirty="0">
                <a:ln>
                  <a:noFill/>
                </a:ln>
                <a:solidFill>
                  <a:prstClr val="black"/>
                </a:solidFill>
                <a:effectLst/>
                <a:uLnTx/>
                <a:uFillTx/>
                <a:latin typeface="Segoe UI"/>
                <a:ea typeface="+mn-ea"/>
                <a:cs typeface="+mn-cs"/>
              </a:rPr>
              <a:t>org and role</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Ongoing partner and employee education </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Showcase successes </a:t>
            </a:r>
            <a:br>
              <a:rPr kumimoji="0" lang="en-US" sz="1400" b="0" i="0" u="none" strike="noStrike" kern="1200" cap="none" spc="0" normalizeH="0" baseline="0" noProof="0" dirty="0">
                <a:ln>
                  <a:noFill/>
                </a:ln>
                <a:solidFill>
                  <a:prstClr val="black"/>
                </a:solidFill>
                <a:effectLst/>
                <a:uLnTx/>
                <a:uFillTx/>
                <a:latin typeface="Segoe UI"/>
                <a:ea typeface="+mn-ea"/>
                <a:cs typeface="+mn-cs"/>
              </a:rPr>
            </a:br>
            <a:r>
              <a:rPr kumimoji="0" lang="en-US" sz="1400" b="0" i="0" u="none" strike="noStrike" kern="1200" cap="none" spc="0" normalizeH="0" baseline="0" noProof="0" dirty="0">
                <a:ln>
                  <a:noFill/>
                </a:ln>
                <a:solidFill>
                  <a:prstClr val="black"/>
                </a:solidFill>
                <a:effectLst/>
                <a:uLnTx/>
                <a:uFillTx/>
                <a:latin typeface="Segoe UI"/>
                <a:ea typeface="+mn-ea"/>
                <a:cs typeface="+mn-cs"/>
              </a:rPr>
              <a:t>via #CopilotStories</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Conduct ongoing feedback surveys</a:t>
            </a:r>
          </a:p>
        </p:txBody>
      </p:sp>
      <p:sp>
        <p:nvSpPr>
          <p:cNvPr id="42" name="Rectangle: Rounded Corners 4">
            <a:extLst>
              <a:ext uri="{FF2B5EF4-FFF2-40B4-BE49-F238E27FC236}">
                <a16:creationId xmlns:a16="http://schemas.microsoft.com/office/drawing/2014/main" id="{4DA53563-84DF-2E6C-0428-DC2CEF5D4AF3}"/>
              </a:ext>
            </a:extLst>
          </p:cNvPr>
          <p:cNvSpPr txBox="1"/>
          <p:nvPr/>
        </p:nvSpPr>
        <p:spPr>
          <a:xfrm>
            <a:off x="6351583" y="2384633"/>
            <a:ext cx="2236169" cy="27668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53340" rIns="0" bIns="53340" numCol="1" spcCol="1270" anchor="t"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Usage, support, and health metrics inform baseline for enablement journey</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Drive listening systems engagement</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Improve employee guidance</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Identify additional scenarios for AI transformation</a:t>
            </a:r>
          </a:p>
        </p:txBody>
      </p:sp>
      <p:sp>
        <p:nvSpPr>
          <p:cNvPr id="43" name="Rectangle: Rounded Corners 4">
            <a:extLst>
              <a:ext uri="{FF2B5EF4-FFF2-40B4-BE49-F238E27FC236}">
                <a16:creationId xmlns:a16="http://schemas.microsoft.com/office/drawing/2014/main" id="{34D41140-9849-FAA3-3633-50F3E8CF72E8}"/>
              </a:ext>
            </a:extLst>
          </p:cNvPr>
          <p:cNvSpPr txBox="1"/>
          <p:nvPr/>
        </p:nvSpPr>
        <p:spPr>
          <a:xfrm>
            <a:off x="9086691" y="2384633"/>
            <a:ext cx="2236169" cy="27668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53340" rIns="0" bIns="53340" numCol="1" spcCol="1270" anchor="t"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lang="en-US" sz="1400" dirty="0">
                <a:solidFill>
                  <a:prstClr val="black"/>
                </a:solidFill>
                <a:latin typeface="Segoe UI"/>
              </a:rPr>
              <a:t>Improve the experience from employee feedback</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lang="en-US" sz="1400" dirty="0">
                <a:solidFill>
                  <a:prstClr val="black"/>
                </a:solidFill>
                <a:latin typeface="Segoe UI"/>
              </a:rPr>
              <a:t>Deliver integrated service roadmaps</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lang="en-US" sz="1400" dirty="0">
                <a:solidFill>
                  <a:prstClr val="black"/>
                </a:solidFill>
                <a:latin typeface="Segoe UI"/>
              </a:rPr>
              <a:t>Iterate messages and tactics bi-monthly</a:t>
            </a:r>
          </a:p>
          <a:p>
            <a:pPr marL="252000" marR="0" lvl="1" indent="-252000" algn="l" defTabSz="488950" rtl="0" eaLnBrk="1" fontAlgn="auto" latinLnBrk="0" hangingPunct="1">
              <a:lnSpc>
                <a:spcPct val="90000"/>
              </a:lnSpc>
              <a:spcBef>
                <a:spcPts val="600"/>
              </a:spcBef>
              <a:spcAft>
                <a:spcPts val="0"/>
              </a:spcAft>
              <a:buClrTx/>
              <a:buSzTx/>
              <a:buFont typeface=".PingFang SC Regular"/>
              <a:buChar char="・"/>
              <a:tabLst/>
              <a:defRPr/>
            </a:pPr>
            <a:r>
              <a:rPr lang="en-US" sz="1400" dirty="0">
                <a:solidFill>
                  <a:prstClr val="black"/>
                </a:solidFill>
                <a:latin typeface="Segoe UI"/>
              </a:rPr>
              <a:t>Provide employee insights signals in </a:t>
            </a:r>
            <a:br>
              <a:rPr lang="en-US" sz="1400" dirty="0">
                <a:solidFill>
                  <a:prstClr val="black"/>
                </a:solidFill>
                <a:latin typeface="Segoe UI"/>
              </a:rPr>
            </a:br>
            <a:r>
              <a:rPr lang="en-US" sz="1400" dirty="0">
                <a:solidFill>
                  <a:prstClr val="black"/>
                </a:solidFill>
                <a:latin typeface="Segoe UI"/>
              </a:rPr>
              <a:t>Service Health Review</a:t>
            </a:r>
          </a:p>
        </p:txBody>
      </p:sp>
      <p:sp>
        <p:nvSpPr>
          <p:cNvPr id="46" name="Rectangle: Rounded Corners 45">
            <a:extLst>
              <a:ext uri="{FF2B5EF4-FFF2-40B4-BE49-F238E27FC236}">
                <a16:creationId xmlns:a16="http://schemas.microsoft.com/office/drawing/2014/main" id="{4B89C2E8-8704-FD76-03FB-F6BEC01E9385}"/>
              </a:ext>
            </a:extLst>
          </p:cNvPr>
          <p:cNvSpPr/>
          <p:nvPr/>
        </p:nvSpPr>
        <p:spPr>
          <a:xfrm>
            <a:off x="856973" y="5135388"/>
            <a:ext cx="2322542" cy="406303"/>
          </a:xfrm>
          <a:prstGeom prst="roundRect">
            <a:avLst>
              <a:gd name="adj" fmla="val 50000"/>
            </a:avLst>
          </a:prstGeom>
          <a:solidFill>
            <a:srgbClr val="7025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Land the message</a:t>
            </a:r>
          </a:p>
        </p:txBody>
      </p:sp>
      <p:sp>
        <p:nvSpPr>
          <p:cNvPr id="44" name="Rectangle: Rounded Corners 43">
            <a:extLst>
              <a:ext uri="{FF2B5EF4-FFF2-40B4-BE49-F238E27FC236}">
                <a16:creationId xmlns:a16="http://schemas.microsoft.com/office/drawing/2014/main" id="{2D7959F7-9C03-5A15-1DCC-5F6858110970}"/>
              </a:ext>
            </a:extLst>
          </p:cNvPr>
          <p:cNvSpPr/>
          <p:nvPr/>
        </p:nvSpPr>
        <p:spPr>
          <a:xfrm>
            <a:off x="3581741" y="5135388"/>
            <a:ext cx="2322542" cy="406303"/>
          </a:xfrm>
          <a:prstGeom prst="roundRect">
            <a:avLst>
              <a:gd name="adj" fmla="val 50000"/>
            </a:avLst>
          </a:prstGeom>
          <a:solidFill>
            <a:srgbClr val="7025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Support the change</a:t>
            </a:r>
          </a:p>
        </p:txBody>
      </p:sp>
      <p:sp>
        <p:nvSpPr>
          <p:cNvPr id="47" name="Rectangle: Rounded Corners 46">
            <a:extLst>
              <a:ext uri="{FF2B5EF4-FFF2-40B4-BE49-F238E27FC236}">
                <a16:creationId xmlns:a16="http://schemas.microsoft.com/office/drawing/2014/main" id="{373BBFFE-A333-CF71-7F6F-D2D0E987F279}"/>
              </a:ext>
            </a:extLst>
          </p:cNvPr>
          <p:cNvSpPr/>
          <p:nvPr/>
        </p:nvSpPr>
        <p:spPr>
          <a:xfrm>
            <a:off x="6306509" y="5135388"/>
            <a:ext cx="2322542" cy="406303"/>
          </a:xfrm>
          <a:prstGeom prst="roundRect">
            <a:avLst>
              <a:gd name="adj" fmla="val 50000"/>
            </a:avLst>
          </a:prstGeom>
          <a:solidFill>
            <a:srgbClr val="7025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Analyze and adjust</a:t>
            </a:r>
          </a:p>
        </p:txBody>
      </p:sp>
      <p:sp>
        <p:nvSpPr>
          <p:cNvPr id="45" name="Rectangle: Rounded Corners 44">
            <a:extLst>
              <a:ext uri="{FF2B5EF4-FFF2-40B4-BE49-F238E27FC236}">
                <a16:creationId xmlns:a16="http://schemas.microsoft.com/office/drawing/2014/main" id="{33B5B72F-096B-902E-2D15-7F5616C38F5C}"/>
              </a:ext>
            </a:extLst>
          </p:cNvPr>
          <p:cNvSpPr/>
          <p:nvPr/>
        </p:nvSpPr>
        <p:spPr>
          <a:xfrm>
            <a:off x="9031278" y="5135388"/>
            <a:ext cx="2322542" cy="406303"/>
          </a:xfrm>
          <a:prstGeom prst="roundRect">
            <a:avLst>
              <a:gd name="adj" fmla="val 50000"/>
            </a:avLst>
          </a:prstGeom>
          <a:solidFill>
            <a:srgbClr val="7025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Improve the experience</a:t>
            </a:r>
          </a:p>
        </p:txBody>
      </p:sp>
      <p:grpSp>
        <p:nvGrpSpPr>
          <p:cNvPr id="48" name="Group 47">
            <a:extLst>
              <a:ext uri="{FF2B5EF4-FFF2-40B4-BE49-F238E27FC236}">
                <a16:creationId xmlns:a16="http://schemas.microsoft.com/office/drawing/2014/main" id="{802FF3DC-7533-99C3-1379-2D3AC7669B9E}"/>
              </a:ext>
              <a:ext uri="{C183D7F6-B498-43B3-948B-1728B52AA6E4}">
                <adec:decorative xmlns:adec="http://schemas.microsoft.com/office/drawing/2017/decorative" val="1"/>
              </a:ext>
            </a:extLst>
          </p:cNvPr>
          <p:cNvGrpSpPr/>
          <p:nvPr/>
        </p:nvGrpSpPr>
        <p:grpSpPr>
          <a:xfrm>
            <a:off x="1659143" y="1181974"/>
            <a:ext cx="680617" cy="680617"/>
            <a:chOff x="1659143" y="1445504"/>
            <a:chExt cx="680617" cy="680617"/>
          </a:xfrm>
          <a:solidFill>
            <a:schemeClr val="accent1"/>
          </a:solidFill>
        </p:grpSpPr>
        <p:sp>
          <p:nvSpPr>
            <p:cNvPr id="58" name="Oval 57">
              <a:extLst>
                <a:ext uri="{FF2B5EF4-FFF2-40B4-BE49-F238E27FC236}">
                  <a16:creationId xmlns:a16="http://schemas.microsoft.com/office/drawing/2014/main" id="{5444E5F6-2332-9B9E-DF3C-3F1787035BFB}"/>
                </a:ext>
              </a:extLst>
            </p:cNvPr>
            <p:cNvSpPr/>
            <p:nvPr/>
          </p:nvSpPr>
          <p:spPr>
            <a:xfrm>
              <a:off x="1659143" y="1445504"/>
              <a:ext cx="680617" cy="680617"/>
            </a:xfrm>
            <a:prstGeom prst="ellipse">
              <a:avLst/>
            </a:prstGeom>
            <a:grp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Semibold" panose="020B0502040204020203" pitchFamily="34" charset="0"/>
                <a:cs typeface="Segoe UI Semibold" panose="020B0502040204020203" pitchFamily="34" charset="0"/>
              </a:endParaRPr>
            </a:p>
          </p:txBody>
        </p:sp>
        <p:pic>
          <p:nvPicPr>
            <p:cNvPr id="59" name="Graphic 36">
              <a:extLst>
                <a:ext uri="{FF2B5EF4-FFF2-40B4-BE49-F238E27FC236}">
                  <a16:creationId xmlns:a16="http://schemas.microsoft.com/office/drawing/2014/main" id="{E75859A4-3CA2-3449-3297-4824BF8BD4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6300" y="1582661"/>
              <a:ext cx="406302" cy="406302"/>
            </a:xfrm>
            <a:prstGeom prst="rect">
              <a:avLst/>
            </a:prstGeom>
          </p:spPr>
        </p:pic>
      </p:grpSp>
      <p:grpSp>
        <p:nvGrpSpPr>
          <p:cNvPr id="49" name="Group 48">
            <a:extLst>
              <a:ext uri="{FF2B5EF4-FFF2-40B4-BE49-F238E27FC236}">
                <a16:creationId xmlns:a16="http://schemas.microsoft.com/office/drawing/2014/main" id="{8E18A481-4585-8F73-A906-A39FC08A7F27}"/>
              </a:ext>
              <a:ext uri="{C183D7F6-B498-43B3-948B-1728B52AA6E4}">
                <adec:decorative xmlns:adec="http://schemas.microsoft.com/office/drawing/2017/decorative" val="1"/>
              </a:ext>
            </a:extLst>
          </p:cNvPr>
          <p:cNvGrpSpPr/>
          <p:nvPr/>
        </p:nvGrpSpPr>
        <p:grpSpPr>
          <a:xfrm>
            <a:off x="4390176" y="1181974"/>
            <a:ext cx="680617" cy="680617"/>
            <a:chOff x="4390176" y="1445504"/>
            <a:chExt cx="680617" cy="680617"/>
          </a:xfrm>
          <a:solidFill>
            <a:schemeClr val="accent1"/>
          </a:solidFill>
        </p:grpSpPr>
        <p:sp>
          <p:nvSpPr>
            <p:cNvPr id="56" name="Oval 55">
              <a:extLst>
                <a:ext uri="{FF2B5EF4-FFF2-40B4-BE49-F238E27FC236}">
                  <a16:creationId xmlns:a16="http://schemas.microsoft.com/office/drawing/2014/main" id="{BDA1EA1A-66F5-38CD-A33F-FE65D979FF37}"/>
                </a:ext>
              </a:extLst>
            </p:cNvPr>
            <p:cNvSpPr/>
            <p:nvPr/>
          </p:nvSpPr>
          <p:spPr>
            <a:xfrm>
              <a:off x="4390176" y="1445504"/>
              <a:ext cx="680617" cy="680617"/>
            </a:xfrm>
            <a:prstGeom prst="ellipse">
              <a:avLst/>
            </a:prstGeom>
            <a:grp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Semibold" panose="020B0502040204020203" pitchFamily="34" charset="0"/>
                <a:cs typeface="Segoe UI Semibold" panose="020B0502040204020203" pitchFamily="34" charset="0"/>
              </a:endParaRPr>
            </a:p>
          </p:txBody>
        </p:sp>
        <p:pic>
          <p:nvPicPr>
            <p:cNvPr id="57" name="Graphic 38">
              <a:extLst>
                <a:ext uri="{FF2B5EF4-FFF2-40B4-BE49-F238E27FC236}">
                  <a16:creationId xmlns:a16="http://schemas.microsoft.com/office/drawing/2014/main" id="{CFC596BF-0FCF-7F98-A5AB-F1731D7480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27332" y="1580491"/>
              <a:ext cx="406302" cy="406302"/>
            </a:xfrm>
            <a:prstGeom prst="rect">
              <a:avLst/>
            </a:prstGeom>
          </p:spPr>
        </p:pic>
      </p:grpSp>
      <p:grpSp>
        <p:nvGrpSpPr>
          <p:cNvPr id="50" name="Group 49">
            <a:extLst>
              <a:ext uri="{FF2B5EF4-FFF2-40B4-BE49-F238E27FC236}">
                <a16:creationId xmlns:a16="http://schemas.microsoft.com/office/drawing/2014/main" id="{D6C31155-444F-24F7-9E3F-64EAD1482924}"/>
              </a:ext>
              <a:ext uri="{C183D7F6-B498-43B3-948B-1728B52AA6E4}">
                <adec:decorative xmlns:adec="http://schemas.microsoft.com/office/drawing/2017/decorative" val="1"/>
              </a:ext>
            </a:extLst>
          </p:cNvPr>
          <p:cNvGrpSpPr/>
          <p:nvPr/>
        </p:nvGrpSpPr>
        <p:grpSpPr>
          <a:xfrm>
            <a:off x="7121209" y="1181974"/>
            <a:ext cx="680617" cy="680617"/>
            <a:chOff x="7121209" y="1445504"/>
            <a:chExt cx="680617" cy="680617"/>
          </a:xfrm>
          <a:solidFill>
            <a:schemeClr val="accent1"/>
          </a:solidFill>
        </p:grpSpPr>
        <p:sp>
          <p:nvSpPr>
            <p:cNvPr id="54" name="Oval 53">
              <a:extLst>
                <a:ext uri="{FF2B5EF4-FFF2-40B4-BE49-F238E27FC236}">
                  <a16:creationId xmlns:a16="http://schemas.microsoft.com/office/drawing/2014/main" id="{4534CFC9-C211-D07B-85E3-0C0226E04CB0}"/>
                </a:ext>
              </a:extLst>
            </p:cNvPr>
            <p:cNvSpPr/>
            <p:nvPr/>
          </p:nvSpPr>
          <p:spPr>
            <a:xfrm>
              <a:off x="7121209" y="1445504"/>
              <a:ext cx="680617" cy="680617"/>
            </a:xfrm>
            <a:prstGeom prst="ellipse">
              <a:avLst/>
            </a:prstGeom>
            <a:grp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a:solidFill>
                  <a:srgbClr val="FFFFFF"/>
                </a:solidFill>
                <a:latin typeface="Segoe UI Semibold" panose="020B0502040204020203" pitchFamily="34" charset="0"/>
                <a:cs typeface="Segoe UI Semibold" panose="020B0502040204020203" pitchFamily="34" charset="0"/>
              </a:endParaRPr>
            </a:p>
          </p:txBody>
        </p:sp>
        <p:pic>
          <p:nvPicPr>
            <p:cNvPr id="55" name="Graphic 40">
              <a:extLst>
                <a:ext uri="{FF2B5EF4-FFF2-40B4-BE49-F238E27FC236}">
                  <a16:creationId xmlns:a16="http://schemas.microsoft.com/office/drawing/2014/main" id="{88A5E5E3-7F5F-4C93-C8CE-6AC1D2EC16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20141" y="1557174"/>
              <a:ext cx="429620" cy="429620"/>
            </a:xfrm>
            <a:prstGeom prst="rect">
              <a:avLst/>
            </a:prstGeom>
          </p:spPr>
        </p:pic>
      </p:grpSp>
      <p:grpSp>
        <p:nvGrpSpPr>
          <p:cNvPr id="51" name="Group 50">
            <a:extLst>
              <a:ext uri="{FF2B5EF4-FFF2-40B4-BE49-F238E27FC236}">
                <a16:creationId xmlns:a16="http://schemas.microsoft.com/office/drawing/2014/main" id="{94840953-72CF-B3A2-1294-2E5F827C2227}"/>
              </a:ext>
              <a:ext uri="{C183D7F6-B498-43B3-948B-1728B52AA6E4}">
                <adec:decorative xmlns:adec="http://schemas.microsoft.com/office/drawing/2017/decorative" val="1"/>
              </a:ext>
            </a:extLst>
          </p:cNvPr>
          <p:cNvGrpSpPr/>
          <p:nvPr/>
        </p:nvGrpSpPr>
        <p:grpSpPr>
          <a:xfrm>
            <a:off x="9852241" y="1181974"/>
            <a:ext cx="680617" cy="680617"/>
            <a:chOff x="9852241" y="1445504"/>
            <a:chExt cx="680617" cy="680617"/>
          </a:xfrm>
          <a:solidFill>
            <a:schemeClr val="accent1"/>
          </a:solidFill>
        </p:grpSpPr>
        <p:sp>
          <p:nvSpPr>
            <p:cNvPr id="52" name="Oval 51">
              <a:extLst>
                <a:ext uri="{FF2B5EF4-FFF2-40B4-BE49-F238E27FC236}">
                  <a16:creationId xmlns:a16="http://schemas.microsoft.com/office/drawing/2014/main" id="{76F6BAD7-2A13-8428-58A2-A6F98D1D2D77}"/>
                </a:ext>
              </a:extLst>
            </p:cNvPr>
            <p:cNvSpPr/>
            <p:nvPr/>
          </p:nvSpPr>
          <p:spPr>
            <a:xfrm>
              <a:off x="9852241" y="1445504"/>
              <a:ext cx="680617" cy="680617"/>
            </a:xfrm>
            <a:prstGeom prst="ellipse">
              <a:avLst/>
            </a:prstGeom>
            <a:grp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44000" tIns="0" rIns="14400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b="1" dirty="0">
                <a:solidFill>
                  <a:srgbClr val="FFFFFF"/>
                </a:solidFill>
                <a:latin typeface="Segoe UI Semibold" panose="020B0502040204020203" pitchFamily="34" charset="0"/>
                <a:cs typeface="Segoe UI Semibold" panose="020B0502040204020203" pitchFamily="34" charset="0"/>
              </a:endParaRPr>
            </a:p>
          </p:txBody>
        </p:sp>
        <p:pic>
          <p:nvPicPr>
            <p:cNvPr id="53" name="Graphic 42">
              <a:extLst>
                <a:ext uri="{FF2B5EF4-FFF2-40B4-BE49-F238E27FC236}">
                  <a16:creationId xmlns:a16="http://schemas.microsoft.com/office/drawing/2014/main" id="{DF59E92A-1F57-C5C6-912D-56FC8F183A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9398" y="1582661"/>
              <a:ext cx="406303" cy="406303"/>
            </a:xfrm>
            <a:prstGeom prst="rect">
              <a:avLst/>
            </a:prstGeom>
          </p:spPr>
        </p:pic>
      </p:grpSp>
    </p:spTree>
    <p:extLst>
      <p:ext uri="{BB962C8B-B14F-4D97-AF65-F5344CB8AC3E}">
        <p14:creationId xmlns:p14="http://schemas.microsoft.com/office/powerpoint/2010/main" val="1549652778"/>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p:txBody>
          <a:bodyPr/>
          <a:lstStyle/>
          <a:p>
            <a:r>
              <a:rPr lang="en-US" dirty="0"/>
              <a:t>Best practices for building a communication strategy</a:t>
            </a:r>
          </a:p>
        </p:txBody>
      </p:sp>
      <p:sp>
        <p:nvSpPr>
          <p:cNvPr id="3" name="Text Placeholder 2">
            <a:extLst>
              <a:ext uri="{FF2B5EF4-FFF2-40B4-BE49-F238E27FC236}">
                <a16:creationId xmlns:a16="http://schemas.microsoft.com/office/drawing/2014/main" id="{79D5D1DB-501A-584F-84BD-B088CB1330CA}"/>
              </a:ext>
            </a:extLst>
          </p:cNvPr>
          <p:cNvSpPr>
            <a:spLocks noGrp="1"/>
          </p:cNvSpPr>
          <p:nvPr>
            <p:ph type="body" sz="quarter" idx="15"/>
          </p:nvPr>
        </p:nvSpPr>
        <p:spPr>
          <a:xfrm>
            <a:off x="586390" y="1591056"/>
            <a:ext cx="5273924" cy="2326791"/>
          </a:xfrm>
        </p:spPr>
        <p:txBody>
          <a:bodyPr/>
          <a:lstStyle/>
          <a:p>
            <a:r>
              <a:rPr lang="en-US" sz="1800" dirty="0"/>
              <a:t>Ensure messaging answers </a:t>
            </a:r>
            <a:r>
              <a:rPr lang="en-US" sz="1800" dirty="0">
                <a:latin typeface="+mj-lt"/>
              </a:rPr>
              <a:t>“What’s in it for me?” </a:t>
            </a:r>
            <a:r>
              <a:rPr lang="en-US" sz="1800" dirty="0"/>
              <a:t>for staff.</a:t>
            </a:r>
          </a:p>
          <a:p>
            <a:r>
              <a:rPr lang="en-US" sz="1800" dirty="0"/>
              <a:t>Convey the value of Copilot for Microsoft 365 through </a:t>
            </a:r>
            <a:r>
              <a:rPr lang="en-US" sz="1800" dirty="0">
                <a:latin typeface="+mj-lt"/>
              </a:rPr>
              <a:t>scenarios</a:t>
            </a:r>
            <a:r>
              <a:rPr lang="en-US" sz="1800" dirty="0"/>
              <a:t> that address business challenges.</a:t>
            </a:r>
          </a:p>
          <a:p>
            <a:r>
              <a:rPr lang="en-US" sz="1800" dirty="0"/>
              <a:t>Incorporate </a:t>
            </a:r>
            <a:r>
              <a:rPr lang="en-US" sz="1800" dirty="0">
                <a:latin typeface="+mj-lt"/>
              </a:rPr>
              <a:t>success stories </a:t>
            </a:r>
            <a:r>
              <a:rPr lang="en-US" sz="1800" dirty="0"/>
              <a:t>that demonstrate cross-functional collaboration. Plot a </a:t>
            </a:r>
            <a:r>
              <a:rPr lang="en-US" sz="1800" dirty="0">
                <a:latin typeface="+mj-lt"/>
              </a:rPr>
              <a:t>mix of activities </a:t>
            </a:r>
            <a:r>
              <a:rPr lang="en-US" sz="1800" dirty="0"/>
              <a:t>along the project timeline.</a:t>
            </a:r>
          </a:p>
        </p:txBody>
      </p:sp>
      <p:sp>
        <p:nvSpPr>
          <p:cNvPr id="2" name="Footer Placeholder 1">
            <a:extLst>
              <a:ext uri="{FF2B5EF4-FFF2-40B4-BE49-F238E27FC236}">
                <a16:creationId xmlns:a16="http://schemas.microsoft.com/office/drawing/2014/main" id="{8AFBEE60-FD8C-A0CF-7078-D82CFC31F74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39A19BE0-98DF-7807-1933-F43597602478}"/>
              </a:ext>
            </a:extLst>
          </p:cNvPr>
          <p:cNvSpPr txBox="1"/>
          <p:nvPr/>
        </p:nvSpPr>
        <p:spPr>
          <a:xfrm>
            <a:off x="6161566" y="1591056"/>
            <a:ext cx="5720317" cy="1477328"/>
          </a:xfrm>
          <a:prstGeom prst="rect">
            <a:avLst/>
          </a:prstGeom>
          <a:noFill/>
        </p:spPr>
        <p:txBody>
          <a:bodyPr wrap="square">
            <a:spAutoFit/>
          </a:bodyPr>
          <a:lstStyle/>
          <a:p>
            <a:pPr marL="285750" indent="-285750">
              <a:buFont typeface="Arial" panose="020B0604020202020204" pitchFamily="34" charset="0"/>
              <a:buChar char="•"/>
            </a:pPr>
            <a:r>
              <a:rPr lang="en-US" sz="1800" dirty="0"/>
              <a:t>Schedule </a:t>
            </a:r>
            <a:r>
              <a:rPr lang="en-US" sz="1800" dirty="0">
                <a:latin typeface="+mj-lt"/>
              </a:rPr>
              <a:t>interactive events</a:t>
            </a:r>
            <a:r>
              <a:rPr lang="en-US" sz="1800" dirty="0"/>
              <a:t>.</a:t>
            </a:r>
          </a:p>
          <a:p>
            <a:pPr marL="285750" indent="-285750">
              <a:buFont typeface="Arial" panose="020B0604020202020204" pitchFamily="34" charset="0"/>
              <a:buChar char="•"/>
            </a:pPr>
            <a:r>
              <a:rPr lang="en-US" sz="1800" dirty="0"/>
              <a:t>Tailor activities for </a:t>
            </a:r>
            <a:r>
              <a:rPr lang="en-US" sz="1800" dirty="0">
                <a:latin typeface="+mj-lt"/>
              </a:rPr>
              <a:t>driving awareness </a:t>
            </a:r>
            <a:r>
              <a:rPr lang="en-US" sz="1800" dirty="0"/>
              <a:t>to company and culture.</a:t>
            </a:r>
          </a:p>
          <a:p>
            <a:pPr marL="285750" indent="-285750">
              <a:buFont typeface="Arial" panose="020B0604020202020204" pitchFamily="34" charset="0"/>
              <a:buChar char="•"/>
            </a:pPr>
            <a:r>
              <a:rPr lang="en-US" sz="1800" dirty="0"/>
              <a:t>Have a leader </a:t>
            </a:r>
            <a:r>
              <a:rPr lang="en-US" sz="1800" dirty="0">
                <a:latin typeface="+mj-lt"/>
              </a:rPr>
              <a:t>announce</a:t>
            </a:r>
            <a:r>
              <a:rPr lang="en-US" sz="1800" dirty="0"/>
              <a:t> Copilot for Microsoft 365 and invite people into Community of Practice</a:t>
            </a:r>
          </a:p>
        </p:txBody>
      </p:sp>
    </p:spTree>
    <p:extLst>
      <p:ext uri="{BB962C8B-B14F-4D97-AF65-F5344CB8AC3E}">
        <p14:creationId xmlns:p14="http://schemas.microsoft.com/office/powerpoint/2010/main" val="705718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8193024" cy="307777"/>
          </a:xfrm>
        </p:spPr>
        <p:txBody>
          <a:bodyPr/>
          <a:lstStyle/>
          <a:p>
            <a:r>
              <a:rPr lang="en-US"/>
              <a:t>Describe the journey to becoming an AI-powered organization</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59" y="1456896"/>
            <a:ext cx="10383899" cy="777240"/>
          </a:xfrm>
        </p:spPr>
        <p:txBody>
          <a:bodyPr/>
          <a:lstStyle/>
          <a:p>
            <a:r>
              <a:rPr lang="en-US" b="1"/>
              <a:t>Leadership.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Develop leadership capabilities to leverage AI for business outcomes</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59" y="2499114"/>
            <a:ext cx="10383899" cy="781184"/>
          </a:xfrm>
        </p:spPr>
        <p:txBody>
          <a:bodyPr/>
          <a:lstStyle/>
          <a:p>
            <a:r>
              <a:rPr lang="en-US" b="1"/>
              <a:t>Human change</a:t>
            </a:r>
            <a:r>
              <a:rPr lang="en-US"/>
              <a:t>.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Manage the human transformation through robust user enablement programs</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a:xfrm>
            <a:off x="1389459" y="3545276"/>
            <a:ext cx="10383899" cy="781184"/>
          </a:xfrm>
        </p:spPr>
        <p:txBody>
          <a:bodyPr/>
          <a:lstStyle/>
          <a:p>
            <a:r>
              <a:rPr lang="en-US" b="1"/>
              <a:t>Technical skills. </a:t>
            </a:r>
            <a:r>
              <a:rPr lang="en-US"/>
              <a:t>Ensure successful adoption of Copilot for Microsoft 365 and more meaningful contributions to organizational success and innovation.</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52065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56921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1537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4880780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8193024" cy="307777"/>
          </a:xfrm>
        </p:spPr>
        <p:txBody>
          <a:bodyPr/>
          <a:lstStyle/>
          <a:p>
            <a:r>
              <a:rPr lang="en-US" dirty="0"/>
              <a:t>Build your training strategy (1/2)</a:t>
            </a:r>
          </a:p>
        </p:txBody>
      </p:sp>
      <p:sp>
        <p:nvSpPr>
          <p:cNvPr id="6" name="TextBox 5">
            <a:extLst>
              <a:ext uri="{FF2B5EF4-FFF2-40B4-BE49-F238E27FC236}">
                <a16:creationId xmlns:a16="http://schemas.microsoft.com/office/drawing/2014/main" id="{1E491443-3EEF-8489-87DA-B4B502232C51}"/>
              </a:ext>
            </a:extLst>
          </p:cNvPr>
          <p:cNvSpPr txBox="1"/>
          <p:nvPr/>
        </p:nvSpPr>
        <p:spPr>
          <a:xfrm>
            <a:off x="588262" y="1060176"/>
            <a:ext cx="2355901" cy="246221"/>
          </a:xfrm>
          <a:prstGeom prst="rect">
            <a:avLst/>
          </a:prstGeom>
          <a:noFill/>
        </p:spPr>
        <p:txBody>
          <a:bodyPr wrap="none" lIns="0" tIns="0" rIns="0" bIns="0" rtlCol="0">
            <a:spAutoFit/>
          </a:bodyPr>
          <a:lstStyle/>
          <a:p>
            <a:pPr algn="l"/>
            <a:r>
              <a:rPr lang="en-US" sz="1600" dirty="0"/>
              <a:t>Benefits of a training plan:</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59" y="1456896"/>
            <a:ext cx="10383899" cy="777240"/>
          </a:xfrm>
        </p:spPr>
        <p:txBody>
          <a:bodyPr/>
          <a:lstStyle/>
          <a:p>
            <a:r>
              <a:rPr lang="en-US" dirty="0"/>
              <a:t>Ensures employees understand and feel confident in using the new technology.</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59" y="2499114"/>
            <a:ext cx="10383899" cy="781184"/>
          </a:xfrm>
        </p:spPr>
        <p:txBody>
          <a:bodyPr/>
          <a:lstStyle/>
          <a:p>
            <a:r>
              <a:rPr lang="en-US" dirty="0"/>
              <a:t>Leads to consistent, efficient, and productive use across the organization.</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a:xfrm>
            <a:off x="1389459" y="3545276"/>
            <a:ext cx="10383899" cy="781184"/>
          </a:xfrm>
        </p:spPr>
        <p:txBody>
          <a:bodyPr/>
          <a:lstStyle/>
          <a:p>
            <a:r>
              <a:rPr lang="en-US" dirty="0"/>
              <a:t>Accelerates users’ acceptance and minimizes resistance.</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52065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56921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1537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2461494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3" y="457200"/>
            <a:ext cx="11018520" cy="307777"/>
          </a:xfrm>
        </p:spPr>
        <p:txBody>
          <a:bodyPr/>
          <a:lstStyle/>
          <a:p>
            <a:r>
              <a:rPr lang="en-US" sz="2000" dirty="0"/>
              <a:t>Build your training strategy (2/2)</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614598" y="3313167"/>
            <a:ext cx="3474720" cy="230832"/>
          </a:xfrm>
        </p:spPr>
        <p:txBody>
          <a:bodyPr/>
          <a:lstStyle/>
          <a:p>
            <a:r>
              <a:rPr lang="en-US" sz="1600" dirty="0"/>
              <a:t>What training is needed?</a:t>
            </a:r>
          </a:p>
        </p:txBody>
      </p:sp>
      <p:sp>
        <p:nvSpPr>
          <p:cNvPr id="6" name="Text Placeholder 5">
            <a:extLst>
              <a:ext uri="{FF2B5EF4-FFF2-40B4-BE49-F238E27FC236}">
                <a16:creationId xmlns:a16="http://schemas.microsoft.com/office/drawing/2014/main" id="{AA7ABCEC-11BF-1809-EEF9-BF6413CC0248}"/>
              </a:ext>
            </a:extLst>
          </p:cNvPr>
          <p:cNvSpPr>
            <a:spLocks noGrp="1"/>
          </p:cNvSpPr>
          <p:nvPr>
            <p:ph type="body" sz="quarter" idx="17"/>
          </p:nvPr>
        </p:nvSpPr>
        <p:spPr>
          <a:xfrm>
            <a:off x="582877" y="3944674"/>
            <a:ext cx="3474720" cy="1384995"/>
          </a:xfrm>
        </p:spPr>
        <p:txBody>
          <a:bodyPr/>
          <a:lstStyle/>
          <a:p>
            <a:pPr marL="285750" indent="-285750">
              <a:buFont typeface="Arial" panose="020B0604020202020204" pitchFamily="34" charset="0"/>
              <a:buChar char="•"/>
            </a:pPr>
            <a:r>
              <a:rPr lang="en-US" sz="1600" dirty="0"/>
              <a:t>Current productivity tools</a:t>
            </a:r>
          </a:p>
          <a:p>
            <a:pPr marL="285750" indent="-285750">
              <a:buFont typeface="Arial" panose="020B0604020202020204" pitchFamily="34" charset="0"/>
              <a:buChar char="•"/>
            </a:pPr>
            <a:r>
              <a:rPr lang="en-US" sz="1600" dirty="0"/>
              <a:t>Technology literacy</a:t>
            </a:r>
          </a:p>
          <a:p>
            <a:pPr marL="285750" indent="-285750">
              <a:buFont typeface="Arial" panose="020B0604020202020204" pitchFamily="34" charset="0"/>
              <a:buChar char="•"/>
            </a:pPr>
            <a:r>
              <a:rPr lang="en-US" sz="1600" dirty="0"/>
              <a:t>Current change programs</a:t>
            </a:r>
          </a:p>
          <a:p>
            <a:pPr marL="285750" indent="-285750">
              <a:buFont typeface="Arial" panose="020B0604020202020204" pitchFamily="34" charset="0"/>
              <a:buChar char="•"/>
            </a:pPr>
            <a:r>
              <a:rPr lang="en-US" sz="1600" dirty="0"/>
              <a:t>Training preferences</a:t>
            </a:r>
          </a:p>
          <a:p>
            <a:pPr marL="285750" indent="-285750">
              <a:buFont typeface="Arial" panose="020B0604020202020204" pitchFamily="34" charset="0"/>
              <a:buChar char="•"/>
            </a:pPr>
            <a:endParaRPr lang="en-US" sz="1600" dirty="0"/>
          </a:p>
          <a:p>
            <a:endParaRPr lang="en-US" sz="1600" dirty="0"/>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2"/>
          </p:nvPr>
        </p:nvSpPr>
        <p:spPr>
          <a:xfrm>
            <a:off x="4371341" y="3313167"/>
            <a:ext cx="3474720" cy="538609"/>
          </a:xfrm>
        </p:spPr>
        <p:txBody>
          <a:bodyPr/>
          <a:lstStyle/>
          <a:p>
            <a:r>
              <a:rPr lang="en-US" sz="1600" dirty="0"/>
              <a:t>Who needs to be trained?</a:t>
            </a:r>
          </a:p>
          <a:p>
            <a:pPr marL="285750" indent="-285750">
              <a:buFont typeface="Arial" panose="020B0604020202020204" pitchFamily="34" charset="0"/>
              <a:buChar char="•"/>
            </a:pPr>
            <a:endParaRPr lang="en-US" sz="1600" dirty="0"/>
          </a:p>
        </p:txBody>
      </p:sp>
      <p:sp>
        <p:nvSpPr>
          <p:cNvPr id="7" name="Text Placeholder 6">
            <a:extLst>
              <a:ext uri="{FF2B5EF4-FFF2-40B4-BE49-F238E27FC236}">
                <a16:creationId xmlns:a16="http://schemas.microsoft.com/office/drawing/2014/main" id="{5CDE3836-4434-D431-D4A2-E50F6AE30E71}"/>
              </a:ext>
            </a:extLst>
          </p:cNvPr>
          <p:cNvSpPr>
            <a:spLocks noGrp="1"/>
          </p:cNvSpPr>
          <p:nvPr>
            <p:ph type="body" sz="quarter" idx="18"/>
          </p:nvPr>
        </p:nvSpPr>
        <p:spPr>
          <a:xfrm>
            <a:off x="4371341" y="3944674"/>
            <a:ext cx="3474720" cy="1367939"/>
          </a:xfrm>
        </p:spPr>
        <p:txBody>
          <a:bodyPr vert="horz" wrap="square" lIns="0" tIns="0" rIns="0" bIns="0" rtlCol="0">
            <a:spAutoFit/>
          </a:bodyPr>
          <a:lstStyle/>
          <a:p>
            <a:pPr marL="285750" indent="-285750">
              <a:buChar char="•"/>
            </a:pPr>
            <a:r>
              <a:rPr lang="en-US" sz="1600" dirty="0"/>
              <a:t>Groups impacted by the Microsoft 365/Copilot for Microsoft 365 implementation</a:t>
            </a:r>
          </a:p>
          <a:p>
            <a:pPr marL="285750" indent="-285750">
              <a:buChar char="•"/>
            </a:pPr>
            <a:r>
              <a:rPr lang="en-US" sz="1600" dirty="0"/>
              <a:t>Audiences who will drive the change forward</a:t>
            </a:r>
          </a:p>
          <a:p>
            <a:pPr marL="285750" indent="-285750">
              <a:buChar char="•"/>
            </a:pPr>
            <a:r>
              <a:rPr lang="en-US" sz="1600" dirty="0"/>
              <a:t>Support organizations</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3"/>
          </p:nvPr>
        </p:nvSpPr>
        <p:spPr>
          <a:xfrm>
            <a:off x="8128084" y="3313167"/>
            <a:ext cx="3474720" cy="538609"/>
          </a:xfrm>
        </p:spPr>
        <p:txBody>
          <a:bodyPr/>
          <a:lstStyle/>
          <a:p>
            <a:r>
              <a:rPr lang="en-US" sz="1600" dirty="0"/>
              <a:t>How do they prefer to learn?</a:t>
            </a:r>
          </a:p>
          <a:p>
            <a:endParaRPr lang="en-US" sz="1600" dirty="0"/>
          </a:p>
        </p:txBody>
      </p:sp>
      <p:sp>
        <p:nvSpPr>
          <p:cNvPr id="8" name="Text Placeholder 7">
            <a:extLst>
              <a:ext uri="{FF2B5EF4-FFF2-40B4-BE49-F238E27FC236}">
                <a16:creationId xmlns:a16="http://schemas.microsoft.com/office/drawing/2014/main" id="{57AA10D5-0507-564C-29A6-6461E6762098}"/>
              </a:ext>
            </a:extLst>
          </p:cNvPr>
          <p:cNvSpPr>
            <a:spLocks noGrp="1"/>
          </p:cNvSpPr>
          <p:nvPr>
            <p:ph type="body" sz="quarter" idx="19"/>
          </p:nvPr>
        </p:nvSpPr>
        <p:spPr>
          <a:xfrm>
            <a:off x="8128084" y="3944674"/>
            <a:ext cx="3474720" cy="461665"/>
          </a:xfrm>
        </p:spPr>
        <p:txBody>
          <a:bodyPr vert="horz" wrap="square" lIns="0" tIns="0" rIns="0" bIns="0" rtlCol="0">
            <a:spAutoFit/>
          </a:bodyPr>
          <a:lstStyle/>
          <a:p>
            <a:pPr marL="285750" indent="-285750">
              <a:buChar char="•"/>
            </a:pPr>
            <a:r>
              <a:rPr lang="en-US" sz="1600" dirty="0"/>
              <a:t>Modalities</a:t>
            </a:r>
          </a:p>
          <a:p>
            <a:pPr marL="285750" indent="-285750">
              <a:buChar char="•"/>
            </a:pPr>
            <a:r>
              <a:rPr lang="en-US" sz="1600" dirty="0"/>
              <a:t>Timing</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4294967295"/>
          </p:nvPr>
        </p:nvSpPr>
        <p:spPr>
          <a:xfrm>
            <a:off x="0" y="6421438"/>
            <a:ext cx="4151313" cy="196850"/>
          </a:xfrm>
          <a:prstGeom prst="rect">
            <a:avLst/>
          </a:prstGeom>
        </p:spPr>
        <p:txBody>
          <a:bodyPr/>
          <a:lstStyle/>
          <a:p>
            <a:r>
              <a:rPr lang="en-US"/>
              <a:t>© Copyright Microsoft Corporation. All rights reserved.</a:t>
            </a:r>
          </a:p>
        </p:txBody>
      </p:sp>
      <p:sp>
        <p:nvSpPr>
          <p:cNvPr id="10" name="Database_EFC7">
            <a:extLst>
              <a:ext uri="{FF2B5EF4-FFF2-40B4-BE49-F238E27FC236}">
                <a16:creationId xmlns:a16="http://schemas.microsoft.com/office/drawing/2014/main" id="{5EA06B77-5750-7C57-26A2-647045834B4B}"/>
              </a:ext>
              <a:ext uri="{C183D7F6-B498-43B3-948B-1728B52AA6E4}">
                <adec:decorative xmlns:adec="http://schemas.microsoft.com/office/drawing/2017/decorative" val="1"/>
              </a:ext>
            </a:extLst>
          </p:cNvPr>
          <p:cNvSpPr>
            <a:spLocks noChangeAspect="1" noEditPoints="1"/>
          </p:cNvSpPr>
          <p:nvPr/>
        </p:nvSpPr>
        <p:spPr bwMode="auto">
          <a:xfrm>
            <a:off x="9733754" y="2526385"/>
            <a:ext cx="263380" cy="34235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6">
            <a:extLst>
              <a:ext uri="{FF2B5EF4-FFF2-40B4-BE49-F238E27FC236}">
                <a16:creationId xmlns:a16="http://schemas.microsoft.com/office/drawing/2014/main" id="{9F9660B2-9BCB-87AC-225C-DA1FA83088F1}"/>
              </a:ext>
              <a:ext uri="{C183D7F6-B498-43B3-948B-1728B52AA6E4}">
                <adec:decorative xmlns:adec="http://schemas.microsoft.com/office/drawing/2017/decorative" val="1"/>
              </a:ext>
            </a:extLst>
          </p:cNvPr>
          <p:cNvSpPr>
            <a:spLocks noChangeAspect="1" noEditPoints="1"/>
          </p:cNvSpPr>
          <p:nvPr/>
        </p:nvSpPr>
        <p:spPr bwMode="auto">
          <a:xfrm>
            <a:off x="5943450" y="2564424"/>
            <a:ext cx="330501" cy="3043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 name="BarChartVertical_E9EC">
            <a:extLst>
              <a:ext uri="{FF2B5EF4-FFF2-40B4-BE49-F238E27FC236}">
                <a16:creationId xmlns:a16="http://schemas.microsoft.com/office/drawing/2014/main" id="{CDA2F23A-0EA7-508E-FCB3-84C8B76AD7BD}"/>
              </a:ext>
              <a:ext uri="{C183D7F6-B498-43B3-948B-1728B52AA6E4}">
                <adec:decorative xmlns:adec="http://schemas.microsoft.com/office/drawing/2017/decorative" val="1"/>
              </a:ext>
            </a:extLst>
          </p:cNvPr>
          <p:cNvSpPr>
            <a:spLocks noChangeAspect="1" noEditPoints="1"/>
          </p:cNvSpPr>
          <p:nvPr/>
        </p:nvSpPr>
        <p:spPr bwMode="auto">
          <a:xfrm>
            <a:off x="2194866" y="2545404"/>
            <a:ext cx="304241" cy="304312"/>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646188385"/>
      </p:ext>
    </p:extLst>
  </p:cSld>
  <p:clrMapOvr>
    <a:overrideClrMapping bg1="lt1" tx1="dk1" bg2="lt2" tx2="dk2" accent1="accent1" accent2="accent2" accent3="accent3" accent4="accent4" accent5="accent5" accent6="accent6" hlink="hlink" folHlink="folHlink"/>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p:txBody>
          <a:bodyPr/>
          <a:lstStyle/>
          <a:p>
            <a:r>
              <a:rPr lang="en-US" dirty="0"/>
              <a:t>Lay the foundation for continuous learning</a:t>
            </a:r>
          </a:p>
        </p:txBody>
      </p:sp>
      <p:sp useBgFill="1">
        <p:nvSpPr>
          <p:cNvPr id="8" name="Rounded Rectangle 1">
            <a:extLst>
              <a:ext uri="{FF2B5EF4-FFF2-40B4-BE49-F238E27FC236}">
                <a16:creationId xmlns:a16="http://schemas.microsoft.com/office/drawing/2014/main" id="{63AAA2CC-8694-BCA5-0829-382E1CE456FE}"/>
              </a:ext>
              <a:ext uri="{C183D7F6-B498-43B3-948B-1728B52AA6E4}">
                <adec:decorative xmlns:adec="http://schemas.microsoft.com/office/drawing/2017/decorative" val="1"/>
              </a:ext>
            </a:extLst>
          </p:cNvPr>
          <p:cNvSpPr/>
          <p:nvPr/>
        </p:nvSpPr>
        <p:spPr bwMode="auto">
          <a:xfrm>
            <a:off x="495300" y="5083213"/>
            <a:ext cx="11201400" cy="1028856"/>
          </a:xfrm>
          <a:prstGeom prst="roundRect">
            <a:avLst>
              <a:gd name="adj" fmla="val 7368"/>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22E961B4-2712-D742-E2DB-AB3D9199AC47}"/>
              </a:ext>
              <a:ext uri="{C183D7F6-B498-43B3-948B-1728B52AA6E4}">
                <adec:decorative xmlns:adec="http://schemas.microsoft.com/office/drawing/2017/decorative" val="1"/>
              </a:ext>
            </a:extLst>
          </p:cNvPr>
          <p:cNvSpPr/>
          <p:nvPr/>
        </p:nvSpPr>
        <p:spPr>
          <a:xfrm>
            <a:off x="729112" y="5277104"/>
            <a:ext cx="301082" cy="301082"/>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1</a:t>
            </a:r>
          </a:p>
        </p:txBody>
      </p:sp>
      <p:sp>
        <p:nvSpPr>
          <p:cNvPr id="11" name="Oval 10">
            <a:extLst>
              <a:ext uri="{FF2B5EF4-FFF2-40B4-BE49-F238E27FC236}">
                <a16:creationId xmlns:a16="http://schemas.microsoft.com/office/drawing/2014/main" id="{D1B73D26-9913-AD04-E3C0-6158351B439A}"/>
              </a:ext>
              <a:ext uri="{C183D7F6-B498-43B3-948B-1728B52AA6E4}">
                <adec:decorative xmlns:adec="http://schemas.microsoft.com/office/drawing/2017/decorative" val="1"/>
              </a:ext>
            </a:extLst>
          </p:cNvPr>
          <p:cNvSpPr/>
          <p:nvPr/>
        </p:nvSpPr>
        <p:spPr>
          <a:xfrm>
            <a:off x="4314869" y="5261434"/>
            <a:ext cx="301082" cy="301082"/>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2</a:t>
            </a:r>
          </a:p>
        </p:txBody>
      </p:sp>
      <p:sp>
        <p:nvSpPr>
          <p:cNvPr id="33" name="Oval 32">
            <a:extLst>
              <a:ext uri="{FF2B5EF4-FFF2-40B4-BE49-F238E27FC236}">
                <a16:creationId xmlns:a16="http://schemas.microsoft.com/office/drawing/2014/main" id="{6FE0A097-525B-2D5F-C5CB-435F61BA6B7C}"/>
              </a:ext>
              <a:ext uri="{C183D7F6-B498-43B3-948B-1728B52AA6E4}">
                <adec:decorative xmlns:adec="http://schemas.microsoft.com/office/drawing/2017/decorative" val="1"/>
              </a:ext>
            </a:extLst>
          </p:cNvPr>
          <p:cNvSpPr/>
          <p:nvPr/>
        </p:nvSpPr>
        <p:spPr>
          <a:xfrm>
            <a:off x="7962115" y="5277104"/>
            <a:ext cx="301082" cy="301082"/>
          </a:xfrm>
          <a:prstGeom prst="ellipse">
            <a:avLst/>
          </a:pr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3</a:t>
            </a:r>
          </a:p>
        </p:txBody>
      </p:sp>
      <p:grpSp>
        <p:nvGrpSpPr>
          <p:cNvPr id="23" name="Group 22" descr="Advanced skills: Generate synergies across departments with extensibility&#10;Streamline and automate cross-business process flows">
            <a:extLst>
              <a:ext uri="{FF2B5EF4-FFF2-40B4-BE49-F238E27FC236}">
                <a16:creationId xmlns:a16="http://schemas.microsoft.com/office/drawing/2014/main" id="{38022155-93E2-1526-3340-92A5A24252CC}"/>
              </a:ext>
              <a:ext uri="{C183D7F6-B498-43B3-948B-1728B52AA6E4}">
                <adec:decorative xmlns:adec="http://schemas.microsoft.com/office/drawing/2017/decorative" val="0"/>
              </a:ext>
            </a:extLst>
          </p:cNvPr>
          <p:cNvGrpSpPr/>
          <p:nvPr/>
        </p:nvGrpSpPr>
        <p:grpSpPr>
          <a:xfrm>
            <a:off x="3459539" y="1736754"/>
            <a:ext cx="7828566" cy="1005403"/>
            <a:chOff x="3098944" y="2717362"/>
            <a:chExt cx="8884290" cy="1140987"/>
          </a:xfrm>
        </p:grpSpPr>
        <p:sp>
          <p:nvSpPr>
            <p:cNvPr id="24" name="Rectangle 23">
              <a:extLst>
                <a:ext uri="{FF2B5EF4-FFF2-40B4-BE49-F238E27FC236}">
                  <a16:creationId xmlns:a16="http://schemas.microsoft.com/office/drawing/2014/main" id="{834CDAAE-46BE-E40F-CD96-16E0DB6E0748}"/>
                </a:ext>
              </a:extLst>
            </p:cNvPr>
            <p:cNvSpPr/>
            <p:nvPr/>
          </p:nvSpPr>
          <p:spPr>
            <a:xfrm>
              <a:off x="3098944" y="2739519"/>
              <a:ext cx="8597756" cy="1096677"/>
            </a:xfrm>
            <a:prstGeom prst="rect">
              <a:avLst/>
            </a:prstGeom>
            <a:gradFill flip="none" rotWithShape="1">
              <a:gsLst>
                <a:gs pos="100000">
                  <a:schemeClr val="bg1">
                    <a:lumMod val="95000"/>
                    <a:alpha val="0"/>
                  </a:schemeClr>
                </a:gs>
                <a:gs pos="0">
                  <a:schemeClr val="bg1">
                    <a:lumMod val="95000"/>
                  </a:schemeClr>
                </a:gs>
              </a:gsLst>
              <a:lin ang="0" scaled="1"/>
              <a:tileRect/>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AB453509-778E-7D88-DD79-DD3847F64EE3}"/>
                </a:ext>
              </a:extLst>
            </p:cNvPr>
            <p:cNvSpPr txBox="1"/>
            <p:nvPr/>
          </p:nvSpPr>
          <p:spPr>
            <a:xfrm>
              <a:off x="4022593" y="3095753"/>
              <a:ext cx="2953910" cy="663635"/>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mn-cs"/>
                </a:rPr>
                <a:t>Advanced</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mn-cs"/>
                </a:rPr>
                <a:t>skills</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F378181E-E3AC-C6A7-2A24-45CC98FD2719}"/>
                </a:ext>
              </a:extLst>
            </p:cNvPr>
            <p:cNvCxnSpPr>
              <a:cxnSpLocks/>
            </p:cNvCxnSpPr>
            <p:nvPr/>
          </p:nvCxnSpPr>
          <p:spPr>
            <a:xfrm>
              <a:off x="7159381" y="2860632"/>
              <a:ext cx="0" cy="854451"/>
            </a:xfrm>
            <a:prstGeom prst="line">
              <a:avLst/>
            </a:prstGeom>
            <a:ln w="12700">
              <a:solidFill>
                <a:schemeClr val="bg1">
                  <a:lumMod val="85000"/>
                </a:schemeClr>
              </a:solidFill>
              <a:tailEnd type="none" w="lg"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ED0129-6A6B-5FCA-CA79-C03BA8CD9788}"/>
                </a:ext>
              </a:extLst>
            </p:cNvPr>
            <p:cNvSpPr txBox="1"/>
            <p:nvPr/>
          </p:nvSpPr>
          <p:spPr>
            <a:xfrm>
              <a:off x="7285533" y="2717362"/>
              <a:ext cx="4697701" cy="114098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Generate synergies across departments with extensibility</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Streamline and automate cross-business process flows</a:t>
              </a:r>
            </a:p>
          </p:txBody>
        </p:sp>
      </p:grpSp>
      <p:grpSp>
        <p:nvGrpSpPr>
          <p:cNvPr id="13" name="Group 12" descr="Departmental skills: Use role-specific and multi-turn prompts&#10;Extend usage to role-based processes">
            <a:extLst>
              <a:ext uri="{FF2B5EF4-FFF2-40B4-BE49-F238E27FC236}">
                <a16:creationId xmlns:a16="http://schemas.microsoft.com/office/drawing/2014/main" id="{6671E1D5-06B4-BEF5-A22C-9D51EB59DCCD}"/>
              </a:ext>
              <a:ext uri="{C183D7F6-B498-43B3-948B-1728B52AA6E4}">
                <adec:decorative xmlns:adec="http://schemas.microsoft.com/office/drawing/2017/decorative" val="0"/>
              </a:ext>
            </a:extLst>
          </p:cNvPr>
          <p:cNvGrpSpPr/>
          <p:nvPr/>
        </p:nvGrpSpPr>
        <p:grpSpPr>
          <a:xfrm>
            <a:off x="3459539" y="2820904"/>
            <a:ext cx="7576081" cy="913197"/>
            <a:chOff x="3098944" y="2739519"/>
            <a:chExt cx="8597756" cy="1096677"/>
          </a:xfrm>
        </p:grpSpPr>
        <p:sp>
          <p:nvSpPr>
            <p:cNvPr id="14" name="Rectangle 13">
              <a:extLst>
                <a:ext uri="{FF2B5EF4-FFF2-40B4-BE49-F238E27FC236}">
                  <a16:creationId xmlns:a16="http://schemas.microsoft.com/office/drawing/2014/main" id="{726F7380-3F07-4C35-2496-8BA21E630737}"/>
                </a:ext>
              </a:extLst>
            </p:cNvPr>
            <p:cNvSpPr/>
            <p:nvPr/>
          </p:nvSpPr>
          <p:spPr>
            <a:xfrm>
              <a:off x="3098944" y="2739519"/>
              <a:ext cx="8597756" cy="1096677"/>
            </a:xfrm>
            <a:prstGeom prst="rect">
              <a:avLst/>
            </a:prstGeom>
            <a:gradFill flip="none" rotWithShape="1">
              <a:gsLst>
                <a:gs pos="100000">
                  <a:schemeClr val="bg1">
                    <a:lumMod val="95000"/>
                    <a:alpha val="0"/>
                  </a:schemeClr>
                </a:gs>
                <a:gs pos="0">
                  <a:schemeClr val="bg1">
                    <a:lumMod val="95000"/>
                  </a:schemeClr>
                </a:gs>
              </a:gsLst>
              <a:lin ang="0" scaled="1"/>
              <a:tileRect/>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771CEA50-1C39-1DE3-5E78-7D0953BA2EE8}"/>
                </a:ext>
              </a:extLst>
            </p:cNvPr>
            <p:cNvSpPr txBox="1"/>
            <p:nvPr/>
          </p:nvSpPr>
          <p:spPr>
            <a:xfrm>
              <a:off x="5269703" y="2995469"/>
              <a:ext cx="1706799" cy="702268"/>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mn-cs"/>
                </a:rPr>
                <a:t>Departmental skills</a:t>
              </a:r>
            </a:p>
          </p:txBody>
        </p:sp>
        <p:sp>
          <p:nvSpPr>
            <p:cNvPr id="16" name="TextBox 15">
              <a:extLst>
                <a:ext uri="{FF2B5EF4-FFF2-40B4-BE49-F238E27FC236}">
                  <a16:creationId xmlns:a16="http://schemas.microsoft.com/office/drawing/2014/main" id="{01A4A964-4C47-67C2-44A7-5ECD97D8A492}"/>
                </a:ext>
              </a:extLst>
            </p:cNvPr>
            <p:cNvSpPr txBox="1"/>
            <p:nvPr/>
          </p:nvSpPr>
          <p:spPr>
            <a:xfrm>
              <a:off x="7285534" y="2942883"/>
              <a:ext cx="3919255" cy="68994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Use role-specific and multi-turn prompts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Extend usage to role-based processes</a:t>
              </a:r>
            </a:p>
          </p:txBody>
        </p:sp>
        <p:cxnSp>
          <p:nvCxnSpPr>
            <p:cNvPr id="17" name="Straight Connector 16">
              <a:extLst>
                <a:ext uri="{FF2B5EF4-FFF2-40B4-BE49-F238E27FC236}">
                  <a16:creationId xmlns:a16="http://schemas.microsoft.com/office/drawing/2014/main" id="{2875E2AC-9AA1-D7F1-8B93-44CC1881E808}"/>
                </a:ext>
              </a:extLst>
            </p:cNvPr>
            <p:cNvCxnSpPr>
              <a:cxnSpLocks/>
            </p:cNvCxnSpPr>
            <p:nvPr/>
          </p:nvCxnSpPr>
          <p:spPr>
            <a:xfrm>
              <a:off x="7159381" y="2860632"/>
              <a:ext cx="0" cy="854451"/>
            </a:xfrm>
            <a:prstGeom prst="line">
              <a:avLst/>
            </a:prstGeom>
            <a:ln w="12700">
              <a:solidFill>
                <a:schemeClr val="bg1">
                  <a:lumMod val="85000"/>
                </a:schemeClr>
              </a:solidFill>
              <a:tailEnd type="none" w="lg" len="sm"/>
            </a:ln>
          </p:spPr>
          <p:style>
            <a:lnRef idx="1">
              <a:schemeClr val="accent1"/>
            </a:lnRef>
            <a:fillRef idx="0">
              <a:schemeClr val="accent1"/>
            </a:fillRef>
            <a:effectRef idx="0">
              <a:schemeClr val="accent1"/>
            </a:effectRef>
            <a:fontRef idx="minor">
              <a:schemeClr val="tx1"/>
            </a:fontRef>
          </p:style>
        </p:cxnSp>
      </p:grpSp>
      <p:grpSp>
        <p:nvGrpSpPr>
          <p:cNvPr id="18" name="Group 17" descr="Foundational skills: Inspire quick wins to reach value tipping point&#10;Master basic prompts (e.g., summarization, revision)">
            <a:extLst>
              <a:ext uri="{FF2B5EF4-FFF2-40B4-BE49-F238E27FC236}">
                <a16:creationId xmlns:a16="http://schemas.microsoft.com/office/drawing/2014/main" id="{C0E84EE5-845C-F29A-0CF8-652913BECDD0}"/>
              </a:ext>
              <a:ext uri="{C183D7F6-B498-43B3-948B-1728B52AA6E4}">
                <adec:decorative xmlns:adec="http://schemas.microsoft.com/office/drawing/2017/decorative" val="0"/>
              </a:ext>
            </a:extLst>
          </p:cNvPr>
          <p:cNvGrpSpPr/>
          <p:nvPr/>
        </p:nvGrpSpPr>
        <p:grpSpPr>
          <a:xfrm>
            <a:off x="3459539" y="3829660"/>
            <a:ext cx="8100310" cy="913197"/>
            <a:chOff x="3098944" y="2739519"/>
            <a:chExt cx="9192680" cy="1096677"/>
          </a:xfrm>
        </p:grpSpPr>
        <p:sp>
          <p:nvSpPr>
            <p:cNvPr id="19" name="Rectangle 18">
              <a:extLst>
                <a:ext uri="{FF2B5EF4-FFF2-40B4-BE49-F238E27FC236}">
                  <a16:creationId xmlns:a16="http://schemas.microsoft.com/office/drawing/2014/main" id="{4BE52A63-39EB-16E3-39C8-02B196DDBD22}"/>
                </a:ext>
              </a:extLst>
            </p:cNvPr>
            <p:cNvSpPr/>
            <p:nvPr/>
          </p:nvSpPr>
          <p:spPr>
            <a:xfrm>
              <a:off x="3098944" y="2739519"/>
              <a:ext cx="8597756" cy="1096677"/>
            </a:xfrm>
            <a:prstGeom prst="rect">
              <a:avLst/>
            </a:prstGeom>
            <a:gradFill flip="none" rotWithShape="1">
              <a:gsLst>
                <a:gs pos="100000">
                  <a:schemeClr val="bg1">
                    <a:lumMod val="95000"/>
                    <a:alpha val="0"/>
                  </a:schemeClr>
                </a:gs>
                <a:gs pos="0">
                  <a:schemeClr val="bg1">
                    <a:lumMod val="95000"/>
                  </a:schemeClr>
                </a:gs>
              </a:gsLst>
              <a:lin ang="0" scaled="1"/>
              <a:tileRect/>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C443A7FE-834C-3086-BD36-78DD0CD2C18D}"/>
                </a:ext>
              </a:extLst>
            </p:cNvPr>
            <p:cNvSpPr txBox="1"/>
            <p:nvPr/>
          </p:nvSpPr>
          <p:spPr>
            <a:xfrm>
              <a:off x="4022593" y="2995469"/>
              <a:ext cx="2953910" cy="702268"/>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mn-cs"/>
                </a:rPr>
                <a:t>Foundational</a:t>
              </a:r>
              <a:br>
                <a:rPr kumimoji="0" lang="en-US" sz="1600" b="0" i="0" u="none" strike="noStrike" kern="1200" cap="none" spc="0" normalizeH="0" baseline="0" noProof="0">
                  <a:ln>
                    <a:noFill/>
                  </a:ln>
                  <a:solidFill>
                    <a:prstClr val="black"/>
                  </a:solidFill>
                  <a:effectLst/>
                  <a:uLnTx/>
                  <a:uFillTx/>
                  <a:latin typeface="Segoe UI Semibold"/>
                  <a:ea typeface="+mn-ea"/>
                  <a:cs typeface="+mn-cs"/>
                </a:rPr>
              </a:br>
              <a:r>
                <a:rPr kumimoji="0" lang="en-US" sz="1600" b="0" i="0" u="none" strike="noStrike" kern="1200" cap="none" spc="0" normalizeH="0" baseline="0" noProof="0">
                  <a:ln>
                    <a:noFill/>
                  </a:ln>
                  <a:solidFill>
                    <a:srgbClr val="8661C5"/>
                  </a:solidFill>
                  <a:effectLst/>
                  <a:uLnTx/>
                  <a:uFillTx/>
                  <a:latin typeface="Segoe UI Semibold"/>
                  <a:ea typeface="+mn-ea"/>
                  <a:cs typeface="+mn-cs"/>
                </a:rPr>
                <a:t>skills</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151BC783-9D32-5375-80EB-44635443E049}"/>
                </a:ext>
              </a:extLst>
            </p:cNvPr>
            <p:cNvCxnSpPr>
              <a:cxnSpLocks/>
            </p:cNvCxnSpPr>
            <p:nvPr/>
          </p:nvCxnSpPr>
          <p:spPr>
            <a:xfrm>
              <a:off x="7159381" y="2860632"/>
              <a:ext cx="0" cy="854451"/>
            </a:xfrm>
            <a:prstGeom prst="line">
              <a:avLst/>
            </a:prstGeom>
            <a:ln w="12700">
              <a:solidFill>
                <a:schemeClr val="bg1">
                  <a:lumMod val="85000"/>
                </a:schemeClr>
              </a:solidFill>
              <a:tailEnd type="none" w="lg"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3A18013-1DA6-F039-CF75-D6AD9DCF8164}"/>
                </a:ext>
              </a:extLst>
            </p:cNvPr>
            <p:cNvSpPr txBox="1"/>
            <p:nvPr/>
          </p:nvSpPr>
          <p:spPr>
            <a:xfrm>
              <a:off x="7285533" y="2942883"/>
              <a:ext cx="5006091" cy="68994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Inspire quick wins to reach value tipping point</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Master basic prompts (e.g., summarization, revision)</a:t>
              </a:r>
            </a:p>
          </p:txBody>
        </p:sp>
      </p:grpSp>
      <p:sp>
        <p:nvSpPr>
          <p:cNvPr id="28" name="Freeform: Shape 27" descr="Pyramid showcasing the foundation for continuous learning starting with individual value then departmental value and finally organizational value. ">
            <a:extLst>
              <a:ext uri="{FF2B5EF4-FFF2-40B4-BE49-F238E27FC236}">
                <a16:creationId xmlns:a16="http://schemas.microsoft.com/office/drawing/2014/main" id="{C6E4EC36-111F-C9C5-0465-5335FC702D63}"/>
              </a:ext>
              <a:ext uri="{C183D7F6-B498-43B3-948B-1728B52AA6E4}">
                <adec:decorative xmlns:adec="http://schemas.microsoft.com/office/drawing/2017/decorative" val="1"/>
              </a:ext>
            </a:extLst>
          </p:cNvPr>
          <p:cNvSpPr/>
          <p:nvPr/>
        </p:nvSpPr>
        <p:spPr>
          <a:xfrm>
            <a:off x="1876526" y="2820901"/>
            <a:ext cx="2910611" cy="911842"/>
          </a:xfrm>
          <a:custGeom>
            <a:avLst/>
            <a:gdLst>
              <a:gd name="connsiteX0" fmla="*/ 301561 w 1506950"/>
              <a:gd name="connsiteY0" fmla="*/ 0 h 522350"/>
              <a:gd name="connsiteX1" fmla="*/ 0 w 1506950"/>
              <a:gd name="connsiteY1" fmla="*/ 522351 h 522350"/>
              <a:gd name="connsiteX2" fmla="*/ 1506950 w 1506950"/>
              <a:gd name="connsiteY2" fmla="*/ 522351 h 522350"/>
              <a:gd name="connsiteX3" fmla="*/ 1205389 w 1506950"/>
              <a:gd name="connsiteY3" fmla="*/ 0 h 522350"/>
              <a:gd name="connsiteX4" fmla="*/ 301561 w 1506950"/>
              <a:gd name="connsiteY4" fmla="*/ 0 h 52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950" h="522350">
                <a:moveTo>
                  <a:pt x="301561" y="0"/>
                </a:moveTo>
                <a:lnTo>
                  <a:pt x="0" y="522351"/>
                </a:lnTo>
                <a:lnTo>
                  <a:pt x="1506950" y="522351"/>
                </a:lnTo>
                <a:lnTo>
                  <a:pt x="1205389" y="0"/>
                </a:lnTo>
                <a:lnTo>
                  <a:pt x="301561" y="0"/>
                </a:lnTo>
                <a:close/>
              </a:path>
            </a:pathLst>
          </a:custGeom>
          <a:solidFill>
            <a:schemeClr val="accent2"/>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29" name="Freeform: Shape 28" descr="Pyramid showcasing the foundation for continuous learning starting with individual value then departmental value and finally organizational value. ">
            <a:extLst>
              <a:ext uri="{FF2B5EF4-FFF2-40B4-BE49-F238E27FC236}">
                <a16:creationId xmlns:a16="http://schemas.microsoft.com/office/drawing/2014/main" id="{4FE1A7D5-49CB-B87D-4A34-C5F6EF6FD637}"/>
              </a:ext>
              <a:ext uri="{C183D7F6-B498-43B3-948B-1728B52AA6E4}">
                <adec:decorative xmlns:adec="http://schemas.microsoft.com/office/drawing/2017/decorative" val="1"/>
              </a:ext>
            </a:extLst>
          </p:cNvPr>
          <p:cNvSpPr/>
          <p:nvPr/>
        </p:nvSpPr>
        <p:spPr>
          <a:xfrm>
            <a:off x="1231338" y="3831012"/>
            <a:ext cx="4200985" cy="911842"/>
          </a:xfrm>
          <a:custGeom>
            <a:avLst/>
            <a:gdLst>
              <a:gd name="connsiteX0" fmla="*/ 2175034 w 2175033"/>
              <a:gd name="connsiteY0" fmla="*/ 522351 h 522350"/>
              <a:gd name="connsiteX1" fmla="*/ 1873472 w 2175033"/>
              <a:gd name="connsiteY1" fmla="*/ 0 h 522350"/>
              <a:gd name="connsiteX2" fmla="*/ 301562 w 2175033"/>
              <a:gd name="connsiteY2" fmla="*/ 0 h 522350"/>
              <a:gd name="connsiteX3" fmla="*/ 0 w 2175033"/>
              <a:gd name="connsiteY3" fmla="*/ 522351 h 522350"/>
              <a:gd name="connsiteX4" fmla="*/ 2175034 w 2175033"/>
              <a:gd name="connsiteY4" fmla="*/ 522351 h 52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033" h="522350">
                <a:moveTo>
                  <a:pt x="2175034" y="522351"/>
                </a:moveTo>
                <a:lnTo>
                  <a:pt x="1873472" y="0"/>
                </a:lnTo>
                <a:lnTo>
                  <a:pt x="301562" y="0"/>
                </a:lnTo>
                <a:lnTo>
                  <a:pt x="0" y="522351"/>
                </a:lnTo>
                <a:lnTo>
                  <a:pt x="2175034" y="522351"/>
                </a:lnTo>
                <a:close/>
              </a:path>
            </a:pathLst>
          </a:custGeom>
          <a:solidFill>
            <a:schemeClr val="accent2">
              <a:lumMod val="50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38" name="TextBox 37" descr="Pyramid showcasing the foundation for continuous learning starting with individual value then departmental value and finally organizational value. ">
            <a:extLst>
              <a:ext uri="{FF2B5EF4-FFF2-40B4-BE49-F238E27FC236}">
                <a16:creationId xmlns:a16="http://schemas.microsoft.com/office/drawing/2014/main" id="{9B610D57-1C5D-D34B-AE74-D619ECF6C077}"/>
              </a:ext>
            </a:extLst>
          </p:cNvPr>
          <p:cNvSpPr txBox="1"/>
          <p:nvPr/>
        </p:nvSpPr>
        <p:spPr>
          <a:xfrm>
            <a:off x="2390230" y="3279350"/>
            <a:ext cx="1883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Departmental value</a:t>
            </a:r>
          </a:p>
        </p:txBody>
      </p:sp>
      <p:sp>
        <p:nvSpPr>
          <p:cNvPr id="39" name="TextBox 38" descr="Pyramid showcasing the foundation for continuous learning starting with individual value then departmental value and finally organizational value. ">
            <a:extLst>
              <a:ext uri="{FF2B5EF4-FFF2-40B4-BE49-F238E27FC236}">
                <a16:creationId xmlns:a16="http://schemas.microsoft.com/office/drawing/2014/main" id="{B7C737C4-C62D-2E3F-3D1E-5836037148B8}"/>
              </a:ext>
            </a:extLst>
          </p:cNvPr>
          <p:cNvSpPr txBox="1"/>
          <p:nvPr/>
        </p:nvSpPr>
        <p:spPr>
          <a:xfrm>
            <a:off x="2390230" y="4265397"/>
            <a:ext cx="1883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n-ea"/>
                <a:cs typeface="Segoe UI Semibold" panose="020B0502040204020203" pitchFamily="34" charset="0"/>
              </a:rPr>
              <a:t>Individual value</a:t>
            </a:r>
          </a:p>
        </p:txBody>
      </p:sp>
      <p:sp>
        <p:nvSpPr>
          <p:cNvPr id="41" name="Oval 40" descr="Pyramid showcasing the foundation for continuous learning starting with individual value then departmental value and finally organizational value. ">
            <a:extLst>
              <a:ext uri="{FF2B5EF4-FFF2-40B4-BE49-F238E27FC236}">
                <a16:creationId xmlns:a16="http://schemas.microsoft.com/office/drawing/2014/main" id="{8DEF7076-DCFC-F0F6-6271-405DC2ECC47D}"/>
              </a:ext>
              <a:ext uri="{C183D7F6-B498-43B3-948B-1728B52AA6E4}">
                <adec:decorative xmlns:adec="http://schemas.microsoft.com/office/drawing/2017/decorative" val="1"/>
              </a:ext>
            </a:extLst>
          </p:cNvPr>
          <p:cNvSpPr/>
          <p:nvPr/>
        </p:nvSpPr>
        <p:spPr>
          <a:xfrm>
            <a:off x="3181289" y="2877834"/>
            <a:ext cx="301082" cy="30108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2</a:t>
            </a:r>
          </a:p>
        </p:txBody>
      </p:sp>
      <p:sp>
        <p:nvSpPr>
          <p:cNvPr id="42" name="Oval 41" descr="Pyramid showcasing the foundation for continuous learning starting with individual value then departmental value and finally organizational value. ">
            <a:extLst>
              <a:ext uri="{FF2B5EF4-FFF2-40B4-BE49-F238E27FC236}">
                <a16:creationId xmlns:a16="http://schemas.microsoft.com/office/drawing/2014/main" id="{0126FD46-F79A-D3F9-E21D-697259CFBAB3}"/>
              </a:ext>
              <a:ext uri="{C183D7F6-B498-43B3-948B-1728B52AA6E4}">
                <adec:decorative xmlns:adec="http://schemas.microsoft.com/office/drawing/2017/decorative" val="1"/>
              </a:ext>
            </a:extLst>
          </p:cNvPr>
          <p:cNvSpPr/>
          <p:nvPr/>
        </p:nvSpPr>
        <p:spPr>
          <a:xfrm>
            <a:off x="3181289" y="3886969"/>
            <a:ext cx="301082" cy="30108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1</a:t>
            </a:r>
          </a:p>
        </p:txBody>
      </p:sp>
      <p:sp>
        <p:nvSpPr>
          <p:cNvPr id="10" name="TextBox 9">
            <a:extLst>
              <a:ext uri="{FF2B5EF4-FFF2-40B4-BE49-F238E27FC236}">
                <a16:creationId xmlns:a16="http://schemas.microsoft.com/office/drawing/2014/main" id="{7B0E1CB7-F7C2-7841-7A28-5AD0E7606F43}"/>
              </a:ext>
            </a:extLst>
          </p:cNvPr>
          <p:cNvSpPr txBox="1"/>
          <p:nvPr/>
        </p:nvSpPr>
        <p:spPr>
          <a:xfrm>
            <a:off x="1099208" y="5090385"/>
            <a:ext cx="313067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Start with top 10 generic skills from </a:t>
            </a:r>
            <a:r>
              <a:rPr kumimoji="0" lang="en-US" sz="1400" b="1" i="0" u="none" strike="noStrike" kern="1200" cap="none" spc="0" normalizeH="0" baseline="0" noProof="0" dirty="0">
                <a:ln>
                  <a:noFill/>
                </a:ln>
                <a:solidFill>
                  <a:srgbClr val="8661C5"/>
                </a:solidFill>
                <a:effectLst/>
                <a:uLnTx/>
                <a:uFillTx/>
                <a:latin typeface="Segoe UI Semibold" panose="020B0502040204020203" pitchFamily="34" charset="0"/>
                <a:ea typeface="+mn-ea"/>
                <a:cs typeface="Segoe UI Semibold" panose="020B0502040204020203" pitchFamily="34" charset="0"/>
                <a:hlinkClick r:id="rId3">
                  <a:extLst>
                    <a:ext uri="{A12FA001-AC4F-418D-AE19-62706E023703}">
                      <ahyp:hlinkClr xmlns:ahyp="http://schemas.microsoft.com/office/drawing/2018/hyperlinkcolor" val="tx"/>
                    </a:ext>
                  </a:extLst>
                </a:hlinkClick>
              </a:rPr>
              <a:t>Copilot Lab</a:t>
            </a:r>
            <a:r>
              <a:rPr kumimoji="0" lang="en-US" sz="1400" b="1" i="0" u="none" strike="noStrike" kern="1200" cap="none" spc="0" normalizeH="0" baseline="0" noProof="0" dirty="0">
                <a:ln>
                  <a:noFill/>
                </a:ln>
                <a:solidFill>
                  <a:srgbClr val="8661C5"/>
                </a:solidFill>
                <a:effectLst/>
                <a:uLnTx/>
                <a:uFillTx/>
                <a:latin typeface="Segoe UI Semibold" panose="020B0502040204020203" pitchFamily="34" charset="0"/>
                <a:ea typeface="+mn-ea"/>
                <a:cs typeface="Segoe UI Semibold" panose="020B0502040204020203" pitchFamily="34" charset="0"/>
              </a:rPr>
              <a:t>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that deliver immediate success (e.g., summarize a meeting, email thread)​.</a:t>
            </a:r>
          </a:p>
        </p:txBody>
      </p:sp>
      <p:sp>
        <p:nvSpPr>
          <p:cNvPr id="12" name="TextBox 11">
            <a:extLst>
              <a:ext uri="{FF2B5EF4-FFF2-40B4-BE49-F238E27FC236}">
                <a16:creationId xmlns:a16="http://schemas.microsoft.com/office/drawing/2014/main" id="{234C2405-561A-F6BC-1FEC-C6C944A6B462}"/>
              </a:ext>
            </a:extLst>
          </p:cNvPr>
          <p:cNvSpPr txBox="1"/>
          <p:nvPr/>
        </p:nvSpPr>
        <p:spPr>
          <a:xfrm>
            <a:off x="4684708" y="5123734"/>
            <a:ext cx="313067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 the </a:t>
            </a:r>
            <a:r>
              <a:rPr kumimoji="0" lang="en-US" sz="1400" b="1" i="0" u="none" strike="noStrike" kern="1200" cap="none" spc="0" normalizeH="0" baseline="0" noProof="0" dirty="0">
                <a:ln>
                  <a:noFill/>
                </a:ln>
                <a:solidFill>
                  <a:srgbClr val="8661C5"/>
                </a:solidFill>
                <a:effectLst/>
                <a:uLnTx/>
                <a:uFillTx/>
                <a:latin typeface="Segoe UI Semibold" panose="020B0502040204020203" pitchFamily="34" charset="0"/>
                <a:ea typeface="+mn-ea"/>
                <a:cs typeface="Segoe UI Semibold" panose="020B0502040204020203" pitchFamily="34" charset="0"/>
                <a:hlinkClick r:id="rId4">
                  <a:extLst>
                    <a:ext uri="{A12FA001-AC4F-418D-AE19-62706E023703}">
                      <ahyp:hlinkClr xmlns:ahyp="http://schemas.microsoft.com/office/drawing/2018/hyperlinkcolor" val="tx"/>
                    </a:ext>
                  </a:extLst>
                </a:hlinkClick>
              </a:rPr>
              <a:t>Copilot Scenario Library</a:t>
            </a:r>
            <a:r>
              <a:rPr kumimoji="0" lang="en-US" sz="1400" b="1" i="0" u="none" strike="noStrike" kern="1200" cap="none" spc="0" normalizeH="0" baseline="0" noProof="0" dirty="0">
                <a:ln>
                  <a:noFill/>
                </a:ln>
                <a:solidFill>
                  <a:srgbClr val="8661C5"/>
                </a:solidFill>
                <a:effectLst/>
                <a:uLnTx/>
                <a:uFillTx/>
                <a:latin typeface="Segoe UI Semibold" panose="020B0502040204020203" pitchFamily="34" charset="0"/>
                <a:ea typeface="+mn-ea"/>
                <a:cs typeface="Segoe UI Semibold" panose="020B0502040204020203" pitchFamily="34" charset="0"/>
              </a:rPr>
              <a:t> </a:t>
            </a:r>
            <a:br>
              <a:rPr kumimoji="0" lang="en-US" sz="1400" b="1" i="0" u="none" strike="noStrike" kern="1200" cap="none" spc="0" normalizeH="0" baseline="0" noProof="0" dirty="0">
                <a:ln>
                  <a:noFill/>
                </a:ln>
                <a:solidFill>
                  <a:srgbClr val="8661C5"/>
                </a:solidFill>
                <a:effectLst/>
                <a:uLnTx/>
                <a:uFillTx/>
                <a:latin typeface="Segoe UI Semibold" panose="020B0502040204020203" pitchFamily="34" charset="0"/>
                <a:ea typeface="+mn-ea"/>
                <a:cs typeface="Segoe UI Semibold"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to train users on new departmental use cases and process improvement to impact departmental KPIs.</a:t>
            </a:r>
          </a:p>
        </p:txBody>
      </p:sp>
      <p:sp>
        <p:nvSpPr>
          <p:cNvPr id="34" name="TextBox 33">
            <a:extLst>
              <a:ext uri="{FF2B5EF4-FFF2-40B4-BE49-F238E27FC236}">
                <a16:creationId xmlns:a16="http://schemas.microsoft.com/office/drawing/2014/main" id="{545C061B-B216-8A4B-4E42-2FE62CB0604D}"/>
              </a:ext>
            </a:extLst>
          </p:cNvPr>
          <p:cNvSpPr txBox="1"/>
          <p:nvPr/>
        </p:nvSpPr>
        <p:spPr>
          <a:xfrm>
            <a:off x="8332209" y="5157962"/>
            <a:ext cx="313067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Extend to line of business systems to streamline and automate for organizational level impacts on revenue and costs.</a:t>
            </a:r>
          </a:p>
        </p:txBody>
      </p:sp>
      <p:sp>
        <p:nvSpPr>
          <p:cNvPr id="2" name="Footer Placeholder 1">
            <a:extLst>
              <a:ext uri="{FF2B5EF4-FFF2-40B4-BE49-F238E27FC236}">
                <a16:creationId xmlns:a16="http://schemas.microsoft.com/office/drawing/2014/main" id="{8AFBEE60-FD8C-A0CF-7078-D82CFC31F74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30" name="Freeform: Shape 29" descr="Pyramid showcasing the foundation for continuous learning starting with individual value then departmental value and finally organizational value. ">
            <a:extLst>
              <a:ext uri="{FF2B5EF4-FFF2-40B4-BE49-F238E27FC236}">
                <a16:creationId xmlns:a16="http://schemas.microsoft.com/office/drawing/2014/main" id="{8E15A1B9-E923-9076-0540-BA621896120F}"/>
              </a:ext>
              <a:ext uri="{C183D7F6-B498-43B3-948B-1728B52AA6E4}">
                <adec:decorative xmlns:adec="http://schemas.microsoft.com/office/drawing/2017/decorative" val="1"/>
              </a:ext>
            </a:extLst>
          </p:cNvPr>
          <p:cNvSpPr/>
          <p:nvPr/>
        </p:nvSpPr>
        <p:spPr>
          <a:xfrm>
            <a:off x="2517409" y="1459086"/>
            <a:ext cx="1619867" cy="1268003"/>
          </a:xfrm>
          <a:custGeom>
            <a:avLst/>
            <a:gdLst>
              <a:gd name="connsiteX0" fmla="*/ 838676 w 838676"/>
              <a:gd name="connsiteY0" fmla="*/ 726377 h 726376"/>
              <a:gd name="connsiteX1" fmla="*/ 419290 w 838676"/>
              <a:gd name="connsiteY1" fmla="*/ 0 h 726376"/>
              <a:gd name="connsiteX2" fmla="*/ 0 w 838676"/>
              <a:gd name="connsiteY2" fmla="*/ 726377 h 726376"/>
              <a:gd name="connsiteX3" fmla="*/ 838676 w 838676"/>
              <a:gd name="connsiteY3" fmla="*/ 726377 h 726376"/>
            </a:gdLst>
            <a:ahLst/>
            <a:cxnLst>
              <a:cxn ang="0">
                <a:pos x="connsiteX0" y="connsiteY0"/>
              </a:cxn>
              <a:cxn ang="0">
                <a:pos x="connsiteX1" y="connsiteY1"/>
              </a:cxn>
              <a:cxn ang="0">
                <a:pos x="connsiteX2" y="connsiteY2"/>
              </a:cxn>
              <a:cxn ang="0">
                <a:pos x="connsiteX3" y="connsiteY3"/>
              </a:cxn>
            </a:cxnLst>
            <a:rect l="l" t="t" r="r" b="b"/>
            <a:pathLst>
              <a:path w="838676" h="726376">
                <a:moveTo>
                  <a:pt x="838676" y="726377"/>
                </a:moveTo>
                <a:lnTo>
                  <a:pt x="419290" y="0"/>
                </a:lnTo>
                <a:lnTo>
                  <a:pt x="0" y="726377"/>
                </a:lnTo>
                <a:lnTo>
                  <a:pt x="838676" y="726377"/>
                </a:lnTo>
                <a:close/>
              </a:path>
            </a:pathLst>
          </a:custGeom>
          <a:solidFill>
            <a:srgbClr val="D59ED7"/>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40" name="Oval 39" descr="Pyramid showcasing the foundation for continuous learning starting with individual value then departmental value and finally organizational value. ">
            <a:extLst>
              <a:ext uri="{FF2B5EF4-FFF2-40B4-BE49-F238E27FC236}">
                <a16:creationId xmlns:a16="http://schemas.microsoft.com/office/drawing/2014/main" id="{D200999E-A4AD-782C-E960-71B41B5A0E03}"/>
              </a:ext>
              <a:ext uri="{C183D7F6-B498-43B3-948B-1728B52AA6E4}">
                <adec:decorative xmlns:adec="http://schemas.microsoft.com/office/drawing/2017/decorative" val="1"/>
              </a:ext>
            </a:extLst>
          </p:cNvPr>
          <p:cNvSpPr/>
          <p:nvPr/>
        </p:nvSpPr>
        <p:spPr>
          <a:xfrm>
            <a:off x="3158457" y="1790970"/>
            <a:ext cx="301082" cy="30108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3</a:t>
            </a:r>
          </a:p>
        </p:txBody>
      </p:sp>
      <p:sp>
        <p:nvSpPr>
          <p:cNvPr id="37" name="TextBox 36" descr="Pyramid showcasing the foundation for continuous learning starting with individual value then departmental value and finally organizational value. ">
            <a:extLst>
              <a:ext uri="{FF2B5EF4-FFF2-40B4-BE49-F238E27FC236}">
                <a16:creationId xmlns:a16="http://schemas.microsoft.com/office/drawing/2014/main" id="{44973D5F-821B-6CA6-9DBC-323003C2DC9D}"/>
              </a:ext>
            </a:extLst>
          </p:cNvPr>
          <p:cNvSpPr txBox="1"/>
          <p:nvPr/>
        </p:nvSpPr>
        <p:spPr>
          <a:xfrm>
            <a:off x="2768817" y="2295931"/>
            <a:ext cx="108036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Org value</a:t>
            </a:r>
          </a:p>
        </p:txBody>
      </p:sp>
    </p:spTree>
    <p:extLst>
      <p:ext uri="{BB962C8B-B14F-4D97-AF65-F5344CB8AC3E}">
        <p14:creationId xmlns:p14="http://schemas.microsoft.com/office/powerpoint/2010/main" val="14849321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Rapid enablement </a:t>
            </a:r>
            <a:r>
              <a:rPr lang="en-US"/>
              <a:t>training</a:t>
            </a:r>
            <a:endParaRPr lang="en-US" dirty="0"/>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6"/>
          </p:nvPr>
        </p:nvSpPr>
        <p:spPr/>
        <p:txBody>
          <a:bodyPr/>
          <a:lstStyle/>
          <a:p>
            <a:r>
              <a:rPr lang="en-US" dirty="0"/>
              <a:t>Foundational learning</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5"/>
          </p:nvPr>
        </p:nvSpPr>
        <p:spPr>
          <a:xfrm>
            <a:off x="586390" y="3616497"/>
            <a:ext cx="3477611" cy="1688667"/>
          </a:xfrm>
        </p:spPr>
        <p:txBody>
          <a:bodyPr/>
          <a:lstStyle/>
          <a:p>
            <a:pPr marL="742950" lvl="1" indent="-285750">
              <a:lnSpc>
                <a:spcPct val="116000"/>
              </a:lnSpc>
              <a:spcBef>
                <a:spcPts val="0"/>
              </a:spcBef>
              <a:spcAft>
                <a:spcPts val="0"/>
              </a:spcAft>
              <a:buFont typeface="Symbol" panose="05050102010706020507" pitchFamily="18" charset="2"/>
              <a:buChar char=""/>
            </a:pPr>
            <a:r>
              <a:rPr lang="en-US" sz="1600" dirty="0">
                <a:cs typeface="Segoe UI" panose="020B0502040204020203" pitchFamily="34" charset="0"/>
              </a:rPr>
              <a:t>Responsible AI Principals</a:t>
            </a:r>
          </a:p>
          <a:p>
            <a:pPr marL="742950" lvl="1" indent="-285750">
              <a:lnSpc>
                <a:spcPct val="116000"/>
              </a:lnSpc>
              <a:spcBef>
                <a:spcPts val="0"/>
              </a:spcBef>
              <a:spcAft>
                <a:spcPts val="0"/>
              </a:spcAft>
              <a:buFont typeface="Symbol" panose="05050102010706020507" pitchFamily="18" charset="2"/>
              <a:buChar char=""/>
            </a:pPr>
            <a:r>
              <a:rPr lang="en-US" sz="1600" dirty="0">
                <a:cs typeface="Segoe UI" panose="020B0502040204020203" pitchFamily="34" charset="0"/>
              </a:rPr>
              <a:t>Copilot capabilities</a:t>
            </a:r>
          </a:p>
          <a:p>
            <a:pPr marL="742950" lvl="1" indent="-285750">
              <a:lnSpc>
                <a:spcPct val="116000"/>
              </a:lnSpc>
              <a:spcBef>
                <a:spcPts val="0"/>
              </a:spcBef>
              <a:spcAft>
                <a:spcPts val="0"/>
              </a:spcAft>
              <a:buFont typeface="Symbol" panose="05050102010706020507" pitchFamily="18" charset="2"/>
              <a:buChar char=""/>
            </a:pPr>
            <a:r>
              <a:rPr lang="en-US" sz="1600" dirty="0">
                <a:cs typeface="Segoe UI" panose="020B0502040204020203" pitchFamily="34" charset="0"/>
              </a:rPr>
              <a:t>Understanding and identifying AI-ready scenarios. </a:t>
            </a:r>
          </a:p>
          <a:p>
            <a:pPr marL="742950" lvl="1" indent="-285750">
              <a:lnSpc>
                <a:spcPct val="116000"/>
              </a:lnSpc>
              <a:spcBef>
                <a:spcPts val="0"/>
              </a:spcBef>
              <a:spcAft>
                <a:spcPts val="800"/>
              </a:spcAft>
              <a:buFont typeface="Symbol" panose="05050102010706020507" pitchFamily="18" charset="2"/>
              <a:buChar char=""/>
            </a:pPr>
            <a:r>
              <a:rPr lang="en-US" sz="1600" dirty="0">
                <a:cs typeface="Segoe UI" panose="020B0502040204020203" pitchFamily="34" charset="0"/>
              </a:rPr>
              <a:t>Where do I find Copilot? What is it’s future?</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22"/>
          </p:nvPr>
        </p:nvSpPr>
        <p:spPr/>
        <p:txBody>
          <a:bodyPr/>
          <a:lstStyle/>
          <a:p>
            <a:r>
              <a:rPr lang="en-US" dirty="0"/>
              <a:t>Copilot for you</a:t>
            </a:r>
          </a:p>
        </p:txBody>
      </p:sp>
      <p:sp>
        <p:nvSpPr>
          <p:cNvPr id="6" name="Text Placeholder 5">
            <a:extLst>
              <a:ext uri="{FF2B5EF4-FFF2-40B4-BE49-F238E27FC236}">
                <a16:creationId xmlns:a16="http://schemas.microsoft.com/office/drawing/2014/main" id="{E7DBA9E4-EF37-6BDA-D363-A3D8940F3386}"/>
              </a:ext>
            </a:extLst>
          </p:cNvPr>
          <p:cNvSpPr>
            <a:spLocks noGrp="1"/>
          </p:cNvSpPr>
          <p:nvPr>
            <p:ph type="body" sz="quarter" idx="23"/>
          </p:nvPr>
        </p:nvSpPr>
        <p:spPr>
          <a:xfrm>
            <a:off x="4359737" y="3616497"/>
            <a:ext cx="3477611" cy="1688667"/>
          </a:xfrm>
        </p:spPr>
        <p:txBody>
          <a:bodyPr/>
          <a:lstStyle/>
          <a:p>
            <a:pPr marL="742950" marR="0" lvl="1" indent="-285750">
              <a:lnSpc>
                <a:spcPct val="116000"/>
              </a:lnSpc>
              <a:spcBef>
                <a:spcPts val="0"/>
              </a:spcBef>
              <a:spcAft>
                <a:spcPts val="0"/>
              </a:spcAft>
              <a:buFont typeface="Symbol" panose="05050102010706020507" pitchFamily="18" charset="2"/>
              <a:buChar char=""/>
            </a:pPr>
            <a:r>
              <a:rPr lang="en-US" sz="1600" dirty="0">
                <a:cs typeface="Segoe UI" panose="020B0502040204020203" pitchFamily="34" charset="0"/>
              </a:rPr>
              <a:t>Lead with Microsoft 365 Chat and Teams</a:t>
            </a:r>
          </a:p>
          <a:p>
            <a:pPr marL="742950" marR="0" lvl="1" indent="-285750">
              <a:lnSpc>
                <a:spcPct val="116000"/>
              </a:lnSpc>
              <a:spcBef>
                <a:spcPts val="0"/>
              </a:spcBef>
              <a:spcAft>
                <a:spcPts val="0"/>
              </a:spcAft>
              <a:buFont typeface="Symbol" panose="05050102010706020507" pitchFamily="18" charset="2"/>
              <a:buChar char=""/>
            </a:pPr>
            <a:r>
              <a:rPr lang="en-US" sz="1600" dirty="0">
                <a:cs typeface="Segoe UI" panose="020B0502040204020203" pitchFamily="34" charset="0"/>
              </a:rPr>
              <a:t>Utilize Copilot Lab in product </a:t>
            </a:r>
          </a:p>
          <a:p>
            <a:pPr marL="742950" marR="0" lvl="1" indent="-285750">
              <a:lnSpc>
                <a:spcPct val="116000"/>
              </a:lnSpc>
              <a:spcBef>
                <a:spcPts val="0"/>
              </a:spcBef>
              <a:spcAft>
                <a:spcPts val="0"/>
              </a:spcAft>
              <a:buFont typeface="Symbol" panose="05050102010706020507" pitchFamily="18" charset="2"/>
              <a:buChar char=""/>
            </a:pPr>
            <a:r>
              <a:rPr lang="en-US" sz="1600" dirty="0">
                <a:cs typeface="Segoe UI" panose="020B0502040204020203" pitchFamily="34" charset="0"/>
              </a:rPr>
              <a:t>Pivot to “Stay on Top” for personalized prompts</a:t>
            </a:r>
          </a:p>
          <a:p>
            <a:pPr marL="742950" marR="0" lvl="1" indent="-285750">
              <a:lnSpc>
                <a:spcPct val="116000"/>
              </a:lnSpc>
              <a:spcBef>
                <a:spcPts val="0"/>
              </a:spcBef>
              <a:spcAft>
                <a:spcPts val="800"/>
              </a:spcAft>
              <a:buFont typeface="Symbol" panose="05050102010706020507" pitchFamily="18" charset="2"/>
              <a:buChar char=""/>
            </a:pPr>
            <a:r>
              <a:rPr lang="en-US" sz="1600" dirty="0">
                <a:cs typeface="Segoe UI" panose="020B0502040204020203" pitchFamily="34" charset="0"/>
              </a:rPr>
              <a:t>Practice the “Top Ten” tasks </a:t>
            </a:r>
          </a:p>
        </p:txBody>
      </p:sp>
      <p:sp>
        <p:nvSpPr>
          <p:cNvPr id="7" name="Text Placeholder 6">
            <a:extLst>
              <a:ext uri="{FF2B5EF4-FFF2-40B4-BE49-F238E27FC236}">
                <a16:creationId xmlns:a16="http://schemas.microsoft.com/office/drawing/2014/main" id="{C51ED1F7-F62B-2025-7EAB-429FD9EEE20F}"/>
              </a:ext>
            </a:extLst>
          </p:cNvPr>
          <p:cNvSpPr>
            <a:spLocks noGrp="1"/>
          </p:cNvSpPr>
          <p:nvPr>
            <p:ph type="body" sz="quarter" idx="24"/>
          </p:nvPr>
        </p:nvSpPr>
        <p:spPr/>
        <p:txBody>
          <a:bodyPr/>
          <a:lstStyle/>
          <a:p>
            <a:r>
              <a:rPr lang="en-US" dirty="0"/>
              <a:t>Copilot for your team</a:t>
            </a:r>
          </a:p>
        </p:txBody>
      </p:sp>
      <p:sp>
        <p:nvSpPr>
          <p:cNvPr id="8" name="Text Placeholder 7">
            <a:extLst>
              <a:ext uri="{FF2B5EF4-FFF2-40B4-BE49-F238E27FC236}">
                <a16:creationId xmlns:a16="http://schemas.microsoft.com/office/drawing/2014/main" id="{6C00F65D-283D-C1B6-79DA-01F0FA666D4F}"/>
              </a:ext>
            </a:extLst>
          </p:cNvPr>
          <p:cNvSpPr>
            <a:spLocks noGrp="1"/>
          </p:cNvSpPr>
          <p:nvPr>
            <p:ph type="body" sz="quarter" idx="25"/>
          </p:nvPr>
        </p:nvSpPr>
        <p:spPr>
          <a:xfrm>
            <a:off x="8133084" y="3616497"/>
            <a:ext cx="3477611" cy="1974258"/>
          </a:xfrm>
        </p:spPr>
        <p:txBody>
          <a:bodyPr/>
          <a:lstStyle/>
          <a:p>
            <a:pPr marL="742950" lvl="1" indent="-285750">
              <a:lnSpc>
                <a:spcPct val="116000"/>
              </a:lnSpc>
              <a:spcBef>
                <a:spcPts val="0"/>
              </a:spcBef>
              <a:buFont typeface="Symbol" panose="05050102010706020507" pitchFamily="18" charset="2"/>
              <a:buChar char=""/>
            </a:pPr>
            <a:r>
              <a:rPr lang="en-US" sz="1600" dirty="0">
                <a:cs typeface="Segoe UI" panose="020B0502040204020203" pitchFamily="34" charset="0"/>
              </a:rPr>
              <a:t>Extend to Outlook, Word, and PowerPoint</a:t>
            </a:r>
          </a:p>
          <a:p>
            <a:pPr marL="742950" lvl="1" indent="-285750">
              <a:lnSpc>
                <a:spcPct val="116000"/>
              </a:lnSpc>
              <a:spcBef>
                <a:spcPts val="0"/>
              </a:spcBef>
              <a:buFont typeface="Symbol" panose="05050102010706020507" pitchFamily="18" charset="2"/>
              <a:buChar char=""/>
            </a:pPr>
            <a:r>
              <a:rPr lang="en-US" sz="1600" dirty="0">
                <a:cs typeface="Segoe UI" panose="020B0502040204020203" pitchFamily="34" charset="0"/>
              </a:rPr>
              <a:t>Focus on content creation and sharing</a:t>
            </a:r>
          </a:p>
          <a:p>
            <a:pPr marL="742950" lvl="1" indent="-285750">
              <a:lnSpc>
                <a:spcPct val="116000"/>
              </a:lnSpc>
              <a:spcBef>
                <a:spcPts val="0"/>
              </a:spcBef>
              <a:buFont typeface="Symbol" panose="05050102010706020507" pitchFamily="18" charset="2"/>
              <a:buChar char=""/>
            </a:pPr>
            <a:r>
              <a:rPr lang="en-US" sz="1600" dirty="0">
                <a:cs typeface="Segoe UI" panose="020B0502040204020203" pitchFamily="34" charset="0"/>
              </a:rPr>
              <a:t>Extend prompt skills</a:t>
            </a:r>
          </a:p>
          <a:p>
            <a:pPr marL="742950" lvl="1" indent="-285750">
              <a:lnSpc>
                <a:spcPct val="116000"/>
              </a:lnSpc>
              <a:spcBef>
                <a:spcPts val="0"/>
              </a:spcBef>
              <a:buFont typeface="Symbol" panose="05050102010706020507" pitchFamily="18" charset="2"/>
              <a:buChar char=""/>
            </a:pPr>
            <a:r>
              <a:rPr lang="en-US" sz="1600" dirty="0">
                <a:cs typeface="Segoe UI" panose="020B0502040204020203" pitchFamily="34" charset="0"/>
              </a:rPr>
              <a:t>Highlight “/” capabilities for including relevant content</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grpSp>
        <p:nvGrpSpPr>
          <p:cNvPr id="16" name="Group 15">
            <a:extLst>
              <a:ext uri="{FF2B5EF4-FFF2-40B4-BE49-F238E27FC236}">
                <a16:creationId xmlns:a16="http://schemas.microsoft.com/office/drawing/2014/main" id="{99B64442-B01B-FC9D-07E9-8F28A56CB947}"/>
              </a:ext>
              <a:ext uri="{C183D7F6-B498-43B3-948B-1728B52AA6E4}">
                <adec:decorative xmlns:adec="http://schemas.microsoft.com/office/drawing/2017/decorative" val="1"/>
              </a:ext>
            </a:extLst>
          </p:cNvPr>
          <p:cNvGrpSpPr/>
          <p:nvPr/>
        </p:nvGrpSpPr>
        <p:grpSpPr>
          <a:xfrm>
            <a:off x="1836764" y="1542978"/>
            <a:ext cx="982928" cy="982928"/>
            <a:chOff x="1836764" y="1542978"/>
            <a:chExt cx="982928" cy="982928"/>
          </a:xfrm>
        </p:grpSpPr>
        <p:sp>
          <p:nvSpPr>
            <p:cNvPr id="13" name="Oval 12">
              <a:extLst>
                <a:ext uri="{FF2B5EF4-FFF2-40B4-BE49-F238E27FC236}">
                  <a16:creationId xmlns:a16="http://schemas.microsoft.com/office/drawing/2014/main" id="{81AA0E65-77D9-13F8-B32B-99C75768529B}"/>
                </a:ext>
                <a:ext uri="{C183D7F6-B498-43B3-948B-1728B52AA6E4}">
                  <adec:decorative xmlns:adec="http://schemas.microsoft.com/office/drawing/2017/decorative" val="1"/>
                </a:ext>
              </a:extLst>
            </p:cNvPr>
            <p:cNvSpPr/>
            <p:nvPr/>
          </p:nvSpPr>
          <p:spPr bwMode="auto">
            <a:xfrm>
              <a:off x="1836764" y="1542978"/>
              <a:ext cx="982928" cy="982928"/>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0" name="Database_EFC7" title="Icon of a cylinder">
              <a:extLst>
                <a:ext uri="{FF2B5EF4-FFF2-40B4-BE49-F238E27FC236}">
                  <a16:creationId xmlns:a16="http://schemas.microsoft.com/office/drawing/2014/main" id="{F3679441-4695-F7A8-FED4-06387DDEFAA0}"/>
                </a:ext>
              </a:extLst>
            </p:cNvPr>
            <p:cNvSpPr>
              <a:spLocks noChangeAspect="1" noEditPoints="1"/>
            </p:cNvSpPr>
            <p:nvPr/>
          </p:nvSpPr>
          <p:spPr bwMode="auto">
            <a:xfrm>
              <a:off x="2165454" y="1826038"/>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4F3ADBFE-40A8-59E4-4304-050A4D32F0FA}"/>
              </a:ext>
              <a:ext uri="{C183D7F6-B498-43B3-948B-1728B52AA6E4}">
                <adec:decorative xmlns:adec="http://schemas.microsoft.com/office/drawing/2017/decorative" val="1"/>
              </a:ext>
            </a:extLst>
          </p:cNvPr>
          <p:cNvGrpSpPr/>
          <p:nvPr/>
        </p:nvGrpSpPr>
        <p:grpSpPr>
          <a:xfrm>
            <a:off x="5605838" y="1542978"/>
            <a:ext cx="982928" cy="982928"/>
            <a:chOff x="5605838" y="1542978"/>
            <a:chExt cx="982928" cy="982928"/>
          </a:xfrm>
        </p:grpSpPr>
        <p:sp>
          <p:nvSpPr>
            <p:cNvPr id="14" name="Oval 13">
              <a:extLst>
                <a:ext uri="{FF2B5EF4-FFF2-40B4-BE49-F238E27FC236}">
                  <a16:creationId xmlns:a16="http://schemas.microsoft.com/office/drawing/2014/main" id="{CF21BD50-97F6-5FD4-D4F5-CAE2B3B101BC}"/>
                </a:ext>
                <a:ext uri="{C183D7F6-B498-43B3-948B-1728B52AA6E4}">
                  <adec:decorative xmlns:adec="http://schemas.microsoft.com/office/drawing/2017/decorative" val="1"/>
                </a:ext>
              </a:extLst>
            </p:cNvPr>
            <p:cNvSpPr/>
            <p:nvPr/>
          </p:nvSpPr>
          <p:spPr bwMode="auto">
            <a:xfrm>
              <a:off x="5605838" y="1542978"/>
              <a:ext cx="982928" cy="982928"/>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1" name="Freeform 96" title="Icon of a gear with a wrench">
              <a:extLst>
                <a:ext uri="{FF2B5EF4-FFF2-40B4-BE49-F238E27FC236}">
                  <a16:creationId xmlns:a16="http://schemas.microsoft.com/office/drawing/2014/main" id="{787758E5-208E-6FD1-3E21-FDB01353BEF3}"/>
                </a:ext>
              </a:extLst>
            </p:cNvPr>
            <p:cNvSpPr>
              <a:spLocks noChangeAspect="1" noEditPoints="1"/>
            </p:cNvSpPr>
            <p:nvPr/>
          </p:nvSpPr>
          <p:spPr bwMode="auto">
            <a:xfrm>
              <a:off x="5897381" y="1848898"/>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8" name="Group 17">
            <a:extLst>
              <a:ext uri="{FF2B5EF4-FFF2-40B4-BE49-F238E27FC236}">
                <a16:creationId xmlns:a16="http://schemas.microsoft.com/office/drawing/2014/main" id="{32CD1FA8-26D7-6393-9D2F-412D5442625A}"/>
              </a:ext>
              <a:ext uri="{C183D7F6-B498-43B3-948B-1728B52AA6E4}">
                <adec:decorative xmlns:adec="http://schemas.microsoft.com/office/drawing/2017/decorative" val="1"/>
              </a:ext>
            </a:extLst>
          </p:cNvPr>
          <p:cNvGrpSpPr/>
          <p:nvPr/>
        </p:nvGrpSpPr>
        <p:grpSpPr>
          <a:xfrm>
            <a:off x="9374912" y="1542978"/>
            <a:ext cx="982928" cy="982928"/>
            <a:chOff x="9374912" y="1542978"/>
            <a:chExt cx="982928" cy="982928"/>
          </a:xfrm>
        </p:grpSpPr>
        <p:sp>
          <p:nvSpPr>
            <p:cNvPr id="15" name="Oval 14">
              <a:extLst>
                <a:ext uri="{FF2B5EF4-FFF2-40B4-BE49-F238E27FC236}">
                  <a16:creationId xmlns:a16="http://schemas.microsoft.com/office/drawing/2014/main" id="{04562ED9-7863-2898-A32A-7A6B54012CA7}"/>
                </a:ext>
                <a:ext uri="{C183D7F6-B498-43B3-948B-1728B52AA6E4}">
                  <adec:decorative xmlns:adec="http://schemas.microsoft.com/office/drawing/2017/decorative" val="1"/>
                </a:ext>
              </a:extLst>
            </p:cNvPr>
            <p:cNvSpPr/>
            <p:nvPr/>
          </p:nvSpPr>
          <p:spPr bwMode="auto">
            <a:xfrm>
              <a:off x="9374912" y="1542978"/>
              <a:ext cx="982928" cy="982928"/>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BarChartVertical_E9EC" title="Icon of a vertical bar graph">
              <a:extLst>
                <a:ext uri="{FF2B5EF4-FFF2-40B4-BE49-F238E27FC236}">
                  <a16:creationId xmlns:a16="http://schemas.microsoft.com/office/drawing/2014/main" id="{2851AF40-3EE6-9A3F-6548-EB8BF3F3EAC8}"/>
                </a:ext>
              </a:extLst>
            </p:cNvPr>
            <p:cNvSpPr>
              <a:spLocks noChangeAspect="1" noEditPoints="1"/>
            </p:cNvSpPr>
            <p:nvPr/>
          </p:nvSpPr>
          <p:spPr bwMode="auto">
            <a:xfrm>
              <a:off x="9676595" y="1837532"/>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424832558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a:lstStyle/>
          <a:p>
            <a:r>
              <a:rPr lang="en-US" sz="2400"/>
              <a:t>Knowledge check</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1</a:t>
            </a:r>
            <a:endParaRPr kumimoji="0" lang="en-IN" sz="1800" b="1" i="0" u="none" strike="noStrike" cap="none" spc="0" normalizeH="0" baseline="0" noProof="0">
              <a:ln>
                <a:noFill/>
              </a:ln>
              <a:solidFill>
                <a:schemeClr val="tx1"/>
              </a:solidFill>
              <a:effectLst/>
              <a:uLnTx/>
              <a:uFillTx/>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595378"/>
            <a:ext cx="8778782" cy="215444"/>
          </a:xfrm>
        </p:spPr>
        <p:txBody>
          <a:bodyPr/>
          <a:lstStyle/>
          <a:p>
            <a:r>
              <a:rPr lang="en-US" dirty="0"/>
              <a:t>What is a Copilot </a:t>
            </a:r>
            <a:r>
              <a:rPr lang="en-US"/>
              <a:t>Center of Excellence (</a:t>
            </a:r>
            <a:r>
              <a:rPr lang="en-US" err="1"/>
              <a:t>CoE</a:t>
            </a:r>
            <a:r>
              <a:rPr lang="en-US"/>
              <a:t>)?</a:t>
            </a:r>
            <a:endParaRPr lang="en-US" dirty="0"/>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948734"/>
            <a:ext cx="8775098" cy="732508"/>
          </a:xfrm>
        </p:spPr>
        <p:txBody>
          <a:bodyPr/>
          <a:lstStyle/>
          <a:p>
            <a:r>
              <a:rPr lang="en-US"/>
              <a:t>A specialized training program for mastering advanced Copilot features. </a:t>
            </a:r>
            <a:endParaRPr lang="en-US" dirty="0"/>
          </a:p>
          <a:p>
            <a:r>
              <a:rPr lang="en-US"/>
              <a:t>A physical space where users can attend workshops on Copilot. </a:t>
            </a:r>
            <a:endParaRPr lang="en-US" dirty="0"/>
          </a:p>
          <a:p>
            <a:r>
              <a:rPr lang="en-US" b="1"/>
              <a:t>A virtual community for Copilot users to share experiences and support each other</a:t>
            </a:r>
            <a:r>
              <a:rPr lang="en-US"/>
              <a:t>.</a:t>
            </a:r>
            <a:endParaRPr lang="en-US" dirty="0"/>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1"/>
              </a:ext>
            </a:extLst>
          </p:cNvPr>
          <p:cNvSpPr/>
          <p:nvPr/>
        </p:nvSpPr>
        <p:spPr bwMode="auto">
          <a:xfrm>
            <a:off x="762630" y="29845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2</a:t>
            </a:r>
            <a:endParaRPr kumimoji="0" lang="en-IN" sz="1800" b="1" i="0" u="none" strike="noStrike" cap="none" spc="0" normalizeH="0" baseline="0" noProof="0">
              <a:ln>
                <a:noFill/>
              </a:ln>
              <a:solidFill>
                <a:schemeClr val="tx1"/>
              </a:solidFill>
              <a:effectLst/>
              <a:uLnTx/>
              <a:uFillTx/>
            </a:endParaRP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5" y="3042690"/>
            <a:ext cx="8778782" cy="215444"/>
          </a:xfrm>
        </p:spPr>
        <p:txBody>
          <a:bodyPr/>
          <a:lstStyle/>
          <a:p>
            <a:r>
              <a:rPr lang="en-US" i="0" dirty="0">
                <a:solidFill>
                  <a:srgbClr val="161616"/>
                </a:solidFill>
                <a:effectLst/>
              </a:rPr>
              <a:t>What is the primary role of Champions?</a:t>
            </a:r>
            <a:endParaRPr lang="en-US" dirty="0"/>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5075" y="3452280"/>
            <a:ext cx="8775098" cy="732508"/>
          </a:xfrm>
        </p:spPr>
        <p:txBody>
          <a:bodyPr/>
          <a:lstStyle/>
          <a:p>
            <a:r>
              <a:rPr lang="en-US" b="0" i="0" dirty="0">
                <a:solidFill>
                  <a:srgbClr val="161616"/>
                </a:solidFill>
                <a:effectLst/>
                <a:latin typeface="Segoe UI" panose="020B0502040204020203" pitchFamily="34" charset="0"/>
              </a:rPr>
              <a:t>To manage IT resources</a:t>
            </a:r>
            <a:r>
              <a:rPr lang="en-US" b="0" i="0">
                <a:solidFill>
                  <a:srgbClr val="161616"/>
                </a:solidFill>
                <a:effectLst/>
                <a:latin typeface="Segoe UI" panose="020B0502040204020203" pitchFamily="34" charset="0"/>
              </a:rPr>
              <a:t>.</a:t>
            </a:r>
            <a:endParaRPr lang="en-US" b="0" i="0" dirty="0">
              <a:solidFill>
                <a:srgbClr val="161616"/>
              </a:solidFill>
              <a:effectLst/>
              <a:latin typeface="Segoe UI" panose="020B0502040204020203" pitchFamily="34" charset="0"/>
            </a:endParaRPr>
          </a:p>
          <a:p>
            <a:pPr algn="l"/>
            <a:r>
              <a:rPr lang="en-US" b="1" i="0">
                <a:solidFill>
                  <a:srgbClr val="161616"/>
                </a:solidFill>
                <a:effectLst/>
                <a:latin typeface="Segoe UI" panose="020B0502040204020203" pitchFamily="34" charset="0"/>
              </a:rPr>
              <a:t>To encourage and guide coworkers in using the new technology.</a:t>
            </a:r>
          </a:p>
          <a:p>
            <a:r>
              <a:rPr lang="en-US" dirty="0"/>
              <a:t>To conduct formal training sessions</a:t>
            </a:r>
            <a:r>
              <a:rPr lang="en-US"/>
              <a:t>.</a:t>
            </a:r>
            <a:endParaRPr lang="en-US" dirty="0"/>
          </a:p>
        </p:txBody>
      </p:sp>
      <p:sp>
        <p:nvSpPr>
          <p:cNvPr id="68" name="Oval 67">
            <a:extLst>
              <a:ext uri="{FF2B5EF4-FFF2-40B4-BE49-F238E27FC236}">
                <a16:creationId xmlns:a16="http://schemas.microsoft.com/office/drawing/2014/main" id="{777A37B6-A9CB-BB4A-87B0-45F6FCC1E385}"/>
              </a:ext>
              <a:ext uri="{C183D7F6-B498-43B3-948B-1728B52AA6E4}">
                <adec:decorative xmlns:adec="http://schemas.microsoft.com/office/drawing/2017/decorative" val="1"/>
              </a:ext>
            </a:extLst>
          </p:cNvPr>
          <p:cNvSpPr/>
          <p:nvPr/>
        </p:nvSpPr>
        <p:spPr bwMode="auto">
          <a:xfrm>
            <a:off x="762630" y="45339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3</a:t>
            </a:r>
            <a:endParaRPr kumimoji="0" lang="en-IN" sz="1800" b="1" i="0" u="none" strike="noStrike" cap="none" spc="0" normalizeH="0" baseline="0" noProof="0">
              <a:ln>
                <a:noFill/>
              </a:ln>
              <a:solidFill>
                <a:schemeClr val="tx1"/>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548993"/>
            <a:ext cx="8778782" cy="215444"/>
          </a:xfrm>
        </p:spPr>
        <p:txBody>
          <a:bodyPr/>
          <a:lstStyle/>
          <a:p>
            <a:r>
              <a:rPr lang="en-US" dirty="0">
                <a:solidFill>
                  <a:srgbClr val="161616"/>
                </a:solidFill>
              </a:rPr>
              <a:t>What is a crucial element to consider when building an engagement plan?</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5075" y="4853012"/>
            <a:ext cx="8775098" cy="732508"/>
          </a:xfrm>
        </p:spPr>
        <p:txBody>
          <a:bodyPr/>
          <a:lstStyle/>
          <a:p>
            <a:r>
              <a:rPr lang="en-US" dirty="0"/>
              <a:t>Focusing solely on email communication</a:t>
            </a:r>
            <a:r>
              <a:rPr lang="en-US"/>
              <a:t>.</a:t>
            </a:r>
            <a:endParaRPr lang="en-US" dirty="0"/>
          </a:p>
          <a:p>
            <a:r>
              <a:rPr lang="en-US" b="1" i="0">
                <a:solidFill>
                  <a:srgbClr val="161616"/>
                </a:solidFill>
                <a:effectLst/>
                <a:latin typeface="Segoe UI" panose="020B0502040204020203" pitchFamily="34" charset="0"/>
              </a:rPr>
              <a:t>Using various communication methods to raise awareness.</a:t>
            </a:r>
          </a:p>
          <a:p>
            <a:r>
              <a:rPr lang="en-US" dirty="0">
                <a:solidFill>
                  <a:srgbClr val="161616"/>
                </a:solidFill>
                <a:latin typeface="Segoe UI" panose="020B0502040204020203" pitchFamily="34" charset="0"/>
              </a:rPr>
              <a:t>Limiting information to avoid overwhelming employees</a:t>
            </a:r>
            <a:r>
              <a:rPr lang="en-US">
                <a:solidFill>
                  <a:srgbClr val="161616"/>
                </a:solidFill>
                <a:latin typeface="Segoe UI" panose="020B0502040204020203" pitchFamily="34" charset="0"/>
              </a:rPr>
              <a:t>.</a:t>
            </a:r>
            <a:endParaRPr lang="en-US" dirty="0"/>
          </a:p>
        </p:txBody>
      </p:sp>
    </p:spTree>
    <p:extLst>
      <p:ext uri="{BB962C8B-B14F-4D97-AF65-F5344CB8AC3E}">
        <p14:creationId xmlns:p14="http://schemas.microsoft.com/office/powerpoint/2010/main" val="102614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a:lstStyle/>
          <a:p>
            <a:r>
              <a:rPr lang="en-US" sz="2400"/>
              <a:t>Knowledge check</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lang="en-US" sz="1800" b="1" dirty="0">
                <a:solidFill>
                  <a:schemeClr val="tx1"/>
                </a:solidFill>
              </a:rPr>
              <a:t>4</a:t>
            </a:r>
            <a:endParaRPr kumimoji="0" lang="en-IN" sz="1800" b="1" i="0" u="none" strike="noStrike" cap="none" spc="0" normalizeH="0" baseline="0" noProof="0" dirty="0">
              <a:ln>
                <a:noFill/>
              </a:ln>
              <a:solidFill>
                <a:schemeClr val="tx1"/>
              </a:solidFill>
              <a:effectLst/>
              <a:uLnTx/>
              <a:uFillTx/>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595378"/>
            <a:ext cx="8778782" cy="215444"/>
          </a:xfrm>
        </p:spPr>
        <p:txBody>
          <a:bodyPr/>
          <a:lstStyle/>
          <a:p>
            <a:r>
              <a:rPr lang="en-US" dirty="0"/>
              <a:t>What is </a:t>
            </a:r>
            <a:r>
              <a:rPr lang="en-US"/>
              <a:t>the primary role of early adopters</a:t>
            </a:r>
            <a:r>
              <a:rPr lang="en-US" dirty="0"/>
              <a:t>?</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948734"/>
            <a:ext cx="8775098" cy="732508"/>
          </a:xfrm>
        </p:spPr>
        <p:txBody>
          <a:bodyPr/>
          <a:lstStyle/>
          <a:p>
            <a:r>
              <a:rPr lang="en-US" b="1"/>
              <a:t>To provide constructive feedback and insights that help refine and enhance the launch plan</a:t>
            </a:r>
            <a:r>
              <a:rPr lang="en-US"/>
              <a:t>. </a:t>
            </a:r>
            <a:endParaRPr lang="en-US" dirty="0"/>
          </a:p>
          <a:p>
            <a:r>
              <a:rPr lang="en-US" b="0" i="0">
                <a:solidFill>
                  <a:srgbClr val="161616"/>
                </a:solidFill>
                <a:effectLst/>
                <a:latin typeface="Segoe UI" panose="020B0502040204020203" pitchFamily="34" charset="0"/>
              </a:rPr>
              <a:t>To directly manage the deployment and technical setup</a:t>
            </a:r>
            <a:endParaRPr lang="en-US" b="0" i="0" dirty="0">
              <a:solidFill>
                <a:srgbClr val="161616"/>
              </a:solidFill>
              <a:effectLst/>
              <a:latin typeface="Segoe UI" panose="020B0502040204020203" pitchFamily="34" charset="0"/>
            </a:endParaRPr>
          </a:p>
          <a:p>
            <a:r>
              <a:rPr lang="en-US">
                <a:solidFill>
                  <a:srgbClr val="161616"/>
                </a:solidFill>
                <a:latin typeface="Segoe UI" panose="020B0502040204020203" pitchFamily="34" charset="0"/>
              </a:rPr>
              <a:t>To replace the need for an IT and helpdesk team</a:t>
            </a:r>
            <a:r>
              <a:rPr lang="en-US" b="1">
                <a:solidFill>
                  <a:srgbClr val="161616"/>
                </a:solidFill>
                <a:latin typeface="Segoe UI" panose="020B0502040204020203" pitchFamily="34" charset="0"/>
              </a:rPr>
              <a:t>. </a:t>
            </a:r>
            <a:endParaRPr lang="en-US" b="1" dirty="0"/>
          </a:p>
        </p:txBody>
      </p:sp>
      <p:sp>
        <p:nvSpPr>
          <p:cNvPr id="2" name="Oval 1">
            <a:extLst>
              <a:ext uri="{FF2B5EF4-FFF2-40B4-BE49-F238E27FC236}">
                <a16:creationId xmlns:a16="http://schemas.microsoft.com/office/drawing/2014/main" id="{B606FAEB-83FC-7439-3753-5120096BD6B6}"/>
              </a:ext>
              <a:ext uri="{C183D7F6-B498-43B3-948B-1728B52AA6E4}">
                <adec:decorative xmlns:adec="http://schemas.microsoft.com/office/drawing/2017/decorative" val="1"/>
              </a:ext>
            </a:extLst>
          </p:cNvPr>
          <p:cNvSpPr/>
          <p:nvPr/>
        </p:nvSpPr>
        <p:spPr bwMode="auto">
          <a:xfrm>
            <a:off x="729501" y="2915143"/>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5</a:t>
            </a:r>
            <a:endParaRPr kumimoji="0" lang="en-IN" sz="1800" b="1" i="0" u="none" strike="noStrike" cap="none" spc="0" normalizeH="0" baseline="0" noProof="0">
              <a:ln>
                <a:noFill/>
              </a:ln>
              <a:solidFill>
                <a:schemeClr val="tx1"/>
              </a:solidFill>
              <a:effectLst/>
              <a:uLnTx/>
              <a:uFillTx/>
            </a:endParaRPr>
          </a:p>
        </p:txBody>
      </p:sp>
      <p:sp>
        <p:nvSpPr>
          <p:cNvPr id="3" name="Text Placeholder 44">
            <a:extLst>
              <a:ext uri="{FF2B5EF4-FFF2-40B4-BE49-F238E27FC236}">
                <a16:creationId xmlns:a16="http://schemas.microsoft.com/office/drawing/2014/main" id="{D5D9B323-2515-910C-E51C-53788B3C209D}"/>
              </a:ext>
            </a:extLst>
          </p:cNvPr>
          <p:cNvSpPr txBox="1">
            <a:spLocks/>
          </p:cNvSpPr>
          <p:nvPr/>
        </p:nvSpPr>
        <p:spPr>
          <a:xfrm>
            <a:off x="1201946" y="2966977"/>
            <a:ext cx="8778782"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400" kern="1200" spc="0" baseline="0" dirty="0" smtClean="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What is the primary goal of the rapid enablement training plan designed for Copilot for Microsoft 365?</a:t>
            </a:r>
          </a:p>
        </p:txBody>
      </p:sp>
      <p:sp>
        <p:nvSpPr>
          <p:cNvPr id="4" name="Text Placeholder 43">
            <a:extLst>
              <a:ext uri="{FF2B5EF4-FFF2-40B4-BE49-F238E27FC236}">
                <a16:creationId xmlns:a16="http://schemas.microsoft.com/office/drawing/2014/main" id="{3E13ABDA-60D1-19EE-EC63-4CD4147D0D69}"/>
              </a:ext>
            </a:extLst>
          </p:cNvPr>
          <p:cNvSpPr txBox="1">
            <a:spLocks/>
          </p:cNvSpPr>
          <p:nvPr/>
        </p:nvSpPr>
        <p:spPr>
          <a:xfrm>
            <a:off x="1204136" y="3320333"/>
            <a:ext cx="8775098" cy="732508"/>
          </a:xfrm>
          <a:prstGeom prst="rect">
            <a:avLst/>
          </a:prstGeom>
        </p:spPr>
        <p:txBody>
          <a:bodyPr vert="horz" wrap="square" lIns="9144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14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To facilitate rapid user onboarding and feedback cycles with an emphasis on interactive learning. </a:t>
            </a:r>
          </a:p>
          <a:p>
            <a:r>
              <a:rPr lang="en-US">
                <a:solidFill>
                  <a:srgbClr val="161616"/>
                </a:solidFill>
                <a:latin typeface="Segoe UI" panose="020B0502040204020203" pitchFamily="34" charset="0"/>
              </a:rPr>
              <a:t>To replace traditional learning methods with solely in-product skilling tools. </a:t>
            </a:r>
          </a:p>
          <a:p>
            <a:r>
              <a:rPr lang="en-US">
                <a:solidFill>
                  <a:srgbClr val="161616"/>
                </a:solidFill>
                <a:latin typeface="Segoe UI" panose="020B0502040204020203" pitchFamily="34" charset="0"/>
              </a:rPr>
              <a:t>To directly increase the sales and marketing potential of Microsoft 365 products. </a:t>
            </a:r>
            <a:endParaRPr lang="en-US"/>
          </a:p>
        </p:txBody>
      </p:sp>
    </p:spTree>
    <p:extLst>
      <p:ext uri="{BB962C8B-B14F-4D97-AF65-F5344CB8AC3E}">
        <p14:creationId xmlns:p14="http://schemas.microsoft.com/office/powerpoint/2010/main" val="149381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307777"/>
          </a:xfrm>
        </p:spPr>
        <p:txBody>
          <a:bodyPr/>
          <a:lstStyle/>
          <a:p>
            <a:r>
              <a:rPr lang="en-US"/>
              <a:t>Summary</a:t>
            </a:r>
          </a:p>
        </p:txBody>
      </p:sp>
      <p:sp>
        <p:nvSpPr>
          <p:cNvPr id="9" name="Text Placeholder 8">
            <a:extLst>
              <a:ext uri="{FF2B5EF4-FFF2-40B4-BE49-F238E27FC236}">
                <a16:creationId xmlns:a16="http://schemas.microsoft.com/office/drawing/2014/main" id="{595DC954-8769-AA6E-6606-06F83605F0D3}"/>
              </a:ext>
            </a:extLst>
          </p:cNvPr>
          <p:cNvSpPr>
            <a:spLocks noGrp="1"/>
          </p:cNvSpPr>
          <p:nvPr>
            <p:ph type="body" sz="quarter" idx="34"/>
          </p:nvPr>
        </p:nvSpPr>
        <p:spPr>
          <a:xfrm>
            <a:off x="535641" y="2578100"/>
            <a:ext cx="2027938" cy="3647473"/>
          </a:xfrm>
        </p:spPr>
        <p:txBody>
          <a:bodyPr/>
          <a:lstStyle/>
          <a:p>
            <a:pPr marL="285750" indent="-285750">
              <a:lnSpc>
                <a:spcPct val="150000"/>
              </a:lnSpc>
              <a:buFont typeface="Arial" panose="020B0604020202020204" pitchFamily="34" charset="0"/>
              <a:buChar char="•"/>
            </a:pPr>
            <a:r>
              <a:rPr lang="en-US" u="sng" dirty="0">
                <a:solidFill>
                  <a:srgbClr val="0000FF"/>
                </a:solidFill>
                <a:effectLst/>
                <a:ea typeface="Aptos" panose="020B0004020202020204" pitchFamily="34" charset="0"/>
                <a:cs typeface="Times New Roman" panose="02020603050405020304" pitchFamily="18" charset="0"/>
                <a:hlinkClick r:id="rId3"/>
              </a:rPr>
              <a:t>Build your own </a:t>
            </a:r>
            <a:r>
              <a:rPr lang="en-US" u="sng" dirty="0" err="1">
                <a:solidFill>
                  <a:srgbClr val="0000FF"/>
                </a:solidFill>
                <a:effectLst/>
                <a:ea typeface="Aptos" panose="020B0004020202020204" pitchFamily="34" charset="0"/>
                <a:cs typeface="Times New Roman" panose="02020603050405020304" pitchFamily="18" charset="0"/>
                <a:hlinkClick r:id="rId3"/>
              </a:rPr>
              <a:t>CoE</a:t>
            </a:r>
            <a:endParaRPr lang="en-US" u="sng" dirty="0">
              <a:solidFill>
                <a:srgbClr val="0000FF"/>
              </a:solidFill>
              <a:effectLst/>
              <a:ea typeface="Aptos" panose="020B0004020202020204" pitchFamily="34" charset="0"/>
              <a:cs typeface="Times New Roman" panose="02020603050405020304" pitchFamily="18" charset="0"/>
              <a:hlinkClick r:id="rId4"/>
            </a:endParaRPr>
          </a:p>
          <a:p>
            <a:pPr marL="285750" indent="-285750">
              <a:lnSpc>
                <a:spcPct val="150000"/>
              </a:lnSpc>
              <a:buFont typeface="Arial" panose="020B0604020202020204" pitchFamily="34" charset="0"/>
              <a:buChar char="•"/>
            </a:pPr>
            <a:r>
              <a:rPr lang="en-US" u="sng" dirty="0">
                <a:solidFill>
                  <a:srgbClr val="0000FF"/>
                </a:solidFill>
                <a:effectLst/>
                <a:ea typeface="Aptos" panose="020B0004020202020204" pitchFamily="34" charset="0"/>
                <a:cs typeface="Times New Roman" panose="02020603050405020304" pitchFamily="18" charset="0"/>
                <a:hlinkClick r:id="rId5"/>
              </a:rPr>
              <a:t>Build a Champions Program Guide</a:t>
            </a:r>
            <a:endParaRPr lang="en-US" u="sng" dirty="0">
              <a:solidFill>
                <a:srgbClr val="0000FF"/>
              </a:solidFill>
              <a:effectLst/>
              <a:ea typeface="Aptos" panose="020B0004020202020204" pitchFamily="34" charset="0"/>
              <a:cs typeface="Times New Roman" panose="02020603050405020304" pitchFamily="18" charset="0"/>
              <a:hlinkClick r:id="rId4"/>
            </a:endParaRPr>
          </a:p>
          <a:p>
            <a:pPr marL="285750" indent="-285750">
              <a:lnSpc>
                <a:spcPct val="150000"/>
              </a:lnSpc>
              <a:buFont typeface="Arial" panose="020B0604020202020204" pitchFamily="34" charset="0"/>
              <a:buChar char="•"/>
            </a:pPr>
            <a:r>
              <a:rPr lang="en-US" u="sng" dirty="0">
                <a:solidFill>
                  <a:srgbClr val="0000FF"/>
                </a:solidFill>
                <a:effectLst/>
                <a:ea typeface="Aptos" panose="020B0004020202020204" pitchFamily="34" charset="0"/>
                <a:cs typeface="Times New Roman" panose="02020603050405020304" pitchFamily="18" charset="0"/>
                <a:hlinkClick r:id="rId4"/>
              </a:rPr>
              <a:t>Early Adopter Program Guide</a:t>
            </a:r>
            <a:endParaRPr lang="en-US" u="sng" dirty="0">
              <a:solidFill>
                <a:srgbClr val="0000FF"/>
              </a:solidFill>
              <a:effectLst/>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u="sng" dirty="0">
                <a:solidFill>
                  <a:srgbClr val="0000FF"/>
                </a:solidFill>
                <a:effectLst/>
                <a:ea typeface="Aptos" panose="020B0004020202020204" pitchFamily="34" charset="0"/>
                <a:cs typeface="Times New Roman" panose="02020603050405020304" pitchFamily="18" charset="0"/>
                <a:hlinkClick r:id="rId6"/>
              </a:rPr>
              <a:t>Copilot for Microsoft 365 User Onboarding Toolkit</a:t>
            </a:r>
            <a:endParaRPr lang="en-US" u="sng" dirty="0">
              <a:solidFill>
                <a:srgbClr val="0000FF"/>
              </a:solidFill>
              <a:effectLst/>
              <a:ea typeface="Aptos" panose="020B0004020202020204" pitchFamily="34" charset="0"/>
              <a:cs typeface="Times New Roman" panose="02020603050405020304" pitchFamily="18" charset="0"/>
            </a:endParaRPr>
          </a:p>
        </p:txBody>
      </p:sp>
      <p:sp>
        <p:nvSpPr>
          <p:cNvPr id="23" name="Text Placeholder 22">
            <a:extLst>
              <a:ext uri="{FF2B5EF4-FFF2-40B4-BE49-F238E27FC236}">
                <a16:creationId xmlns:a16="http://schemas.microsoft.com/office/drawing/2014/main" id="{6F458A66-2A9D-058E-F05C-B19C193ECDA0}"/>
              </a:ext>
            </a:extLst>
          </p:cNvPr>
          <p:cNvSpPr>
            <a:spLocks noGrp="1"/>
          </p:cNvSpPr>
          <p:nvPr>
            <p:ph type="body" sz="quarter" idx="17"/>
          </p:nvPr>
        </p:nvSpPr>
        <p:spPr>
          <a:xfrm>
            <a:off x="4356039" y="1926472"/>
            <a:ext cx="5364224" cy="492443"/>
          </a:xfrm>
        </p:spPr>
        <p:txBody>
          <a:bodyPr/>
          <a:lstStyle/>
          <a:p>
            <a:r>
              <a:rPr lang="en-US" dirty="0"/>
              <a:t>You learned how to:</a:t>
            </a:r>
          </a:p>
          <a:p>
            <a:endParaRPr lang="en-US" dirty="0"/>
          </a:p>
        </p:txBody>
      </p:sp>
      <p:sp>
        <p:nvSpPr>
          <p:cNvPr id="24" name="Text Placeholder 23">
            <a:extLst>
              <a:ext uri="{FF2B5EF4-FFF2-40B4-BE49-F238E27FC236}">
                <a16:creationId xmlns:a16="http://schemas.microsoft.com/office/drawing/2014/main" id="{1B1FB08B-059B-561C-356D-D32E78EECA48}"/>
              </a:ext>
            </a:extLst>
          </p:cNvPr>
          <p:cNvSpPr>
            <a:spLocks noGrp="1"/>
          </p:cNvSpPr>
          <p:nvPr>
            <p:ph type="body" sz="quarter" idx="35"/>
          </p:nvPr>
        </p:nvSpPr>
        <p:spPr>
          <a:xfrm>
            <a:off x="4358229" y="2578100"/>
            <a:ext cx="5361973" cy="1428083"/>
          </a:xfrm>
        </p:spPr>
        <p:txBody>
          <a:bodyPr/>
          <a:lstStyle/>
          <a:p>
            <a:r>
              <a:rPr lang="en-US" dirty="0"/>
              <a:t>Develop a strategic adoption plan</a:t>
            </a:r>
          </a:p>
          <a:p>
            <a:r>
              <a:rPr lang="en-US" dirty="0"/>
              <a:t>Effectively engage Champions and Early Adopters</a:t>
            </a:r>
          </a:p>
          <a:p>
            <a:r>
              <a:rPr lang="en-US" dirty="0"/>
              <a:t>Set up a Copilot Center of Excellence</a:t>
            </a:r>
          </a:p>
          <a:p>
            <a:r>
              <a:rPr lang="en-US" dirty="0"/>
              <a:t>Craft a communication plan to build awareness</a:t>
            </a:r>
          </a:p>
          <a:p>
            <a:r>
              <a:rPr lang="en-US" dirty="0"/>
              <a:t>Craft a training plan to encourage quick adoption</a:t>
            </a:r>
          </a:p>
        </p:txBody>
      </p:sp>
      <p:sp>
        <p:nvSpPr>
          <p:cNvPr id="3" name="Footer Placeholder 2">
            <a:extLst>
              <a:ext uri="{FF2B5EF4-FFF2-40B4-BE49-F238E27FC236}">
                <a16:creationId xmlns:a16="http://schemas.microsoft.com/office/drawing/2014/main" id="{32D7D3DF-3278-EE86-5972-570B91D9A250}"/>
              </a:ext>
            </a:extLst>
          </p:cNvPr>
          <p:cNvSpPr>
            <a:spLocks noGrp="1"/>
          </p:cNvSpPr>
          <p:nvPr>
            <p:ph type="ftr" sz="quarter" idx="3"/>
          </p:nvPr>
        </p:nvSpPr>
        <p:spPr>
          <a:xfrm>
            <a:off x="4356039" y="6476501"/>
            <a:ext cx="4151312" cy="197976"/>
          </a:xfrm>
        </p:spPr>
        <p:txBody>
          <a:bodyPr/>
          <a:lstStyle/>
          <a:p>
            <a:r>
              <a:rPr lang="en-US"/>
              <a:t>© Copyright Microsoft Corporation. All rights reserved.</a:t>
            </a:r>
          </a:p>
        </p:txBody>
      </p:sp>
      <p:grpSp>
        <p:nvGrpSpPr>
          <p:cNvPr id="4" name="Group 3">
            <a:extLst>
              <a:ext uri="{FF2B5EF4-FFF2-40B4-BE49-F238E27FC236}">
                <a16:creationId xmlns:a16="http://schemas.microsoft.com/office/drawing/2014/main" id="{9F0B6BFE-0BF7-3812-D08E-A636F202CF29}"/>
              </a:ext>
              <a:ext uri="{C183D7F6-B498-43B3-948B-1728B52AA6E4}">
                <adec:decorative xmlns:adec="http://schemas.microsoft.com/office/drawing/2017/decorative" val="1"/>
              </a:ext>
            </a:extLst>
          </p:cNvPr>
          <p:cNvGrpSpPr>
            <a:grpSpLocks noGrp="1" noUngrp="1" noRot="1" noMove="1" noResize="1"/>
          </p:cNvGrpSpPr>
          <p:nvPr/>
        </p:nvGrpSpPr>
        <p:grpSpPr>
          <a:xfrm>
            <a:off x="2563579" y="1585913"/>
            <a:ext cx="1110600" cy="1110600"/>
            <a:chOff x="5540700" y="2116300"/>
            <a:chExt cx="1110600" cy="1110600"/>
          </a:xfrm>
        </p:grpSpPr>
        <p:sp>
          <p:nvSpPr>
            <p:cNvPr id="5" name="Oval 4">
              <a:extLst>
                <a:ext uri="{FF2B5EF4-FFF2-40B4-BE49-F238E27FC236}">
                  <a16:creationId xmlns:a16="http://schemas.microsoft.com/office/drawing/2014/main" id="{0BA68940-4A3E-32E7-C220-268F2C8804E3}"/>
                </a:ext>
              </a:extLst>
            </p:cNvPr>
            <p:cNvSpPr>
              <a:spLocks noGrp="1" noRot="1" noMove="1" noResize="1" noEditPoints="1" noAdjustHandles="1" noChangeArrowheads="1" noChangeShapeType="1"/>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2B55C4C-F0A9-9072-DA3A-B4DE5A601EF5}"/>
                </a:ext>
              </a:extLst>
            </p:cNvPr>
            <p:cNvPicPr>
              <a:picLocks noGrp="1" noRot="1" noChangeAspect="1" noMove="1" noResize="1" noEditPoints="1" noAdjustHandles="1" noChangeArrowheads="1" noChangeShapeType="1" noCrop="1"/>
            </p:cNvPicPr>
            <p:nvPr/>
          </p:nvPicPr>
          <p:blipFill>
            <a:blip r:embed="rId7"/>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22689545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1537951"/>
            <a:ext cx="6345239" cy="2462213"/>
          </a:xfrm>
        </p:spPr>
        <p:txBody>
          <a:bodyPr/>
          <a:lstStyle/>
          <a:p>
            <a:r>
              <a:rPr lang="en-US" altLang="zh-CN" dirty="0">
                <a:latin typeface="+mj-lt"/>
              </a:rPr>
              <a:t>Module 4: </a:t>
            </a:r>
            <a:r>
              <a:rPr lang="en-US" dirty="0"/>
              <a:t>Drive value and maximize the impact of Copilot for Microsoft 365 within your organization</a:t>
            </a:r>
          </a:p>
        </p:txBody>
      </p:sp>
      <p:sp>
        <p:nvSpPr>
          <p:cNvPr id="11" name="Footer Placeholder 10">
            <a:extLst>
              <a:ext uri="{FF2B5EF4-FFF2-40B4-BE49-F238E27FC236}">
                <a16:creationId xmlns:a16="http://schemas.microsoft.com/office/drawing/2014/main" id="{B4F19A99-D578-971D-9CC6-20AE640E031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1308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17A17-78D4-D8FF-9F8D-28CE587E472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FEB02C1-07D0-BA47-0AB4-BC3B8FB71797}"/>
              </a:ext>
            </a:extLst>
          </p:cNvPr>
          <p:cNvSpPr>
            <a:spLocks noGrp="1"/>
          </p:cNvSpPr>
          <p:nvPr>
            <p:ph type="title"/>
          </p:nvPr>
        </p:nvSpPr>
        <p:spPr>
          <a:xfrm>
            <a:off x="588262" y="585216"/>
            <a:ext cx="8193024" cy="492443"/>
          </a:xfrm>
        </p:spPr>
        <p:txBody>
          <a:bodyPr/>
          <a:lstStyle/>
          <a:p>
            <a:r>
              <a:rPr lang="en-US" dirty="0"/>
              <a:t>Learning Objectives</a:t>
            </a:r>
          </a:p>
        </p:txBody>
      </p:sp>
      <p:sp>
        <p:nvSpPr>
          <p:cNvPr id="39" name="Text Placeholder 2">
            <a:extLst>
              <a:ext uri="{FF2B5EF4-FFF2-40B4-BE49-F238E27FC236}">
                <a16:creationId xmlns:a16="http://schemas.microsoft.com/office/drawing/2014/main" id="{F89C600A-38C4-2154-EF45-3B9F1886AB71}"/>
              </a:ext>
            </a:extLst>
          </p:cNvPr>
          <p:cNvSpPr txBox="1">
            <a:spLocks/>
          </p:cNvSpPr>
          <p:nvPr/>
        </p:nvSpPr>
        <p:spPr>
          <a:xfrm>
            <a:off x="588262" y="1078992"/>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After completing this module, you will be able to:</a:t>
            </a:r>
          </a:p>
        </p:txBody>
      </p:sp>
      <p:sp>
        <p:nvSpPr>
          <p:cNvPr id="80" name="Oval 79" descr="icon of a finger pushing a button">
            <a:extLst>
              <a:ext uri="{FF2B5EF4-FFF2-40B4-BE49-F238E27FC236}">
                <a16:creationId xmlns:a16="http://schemas.microsoft.com/office/drawing/2014/main" id="{2E9FF181-DAE3-C29F-8838-4B2664F65441}"/>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1</a:t>
            </a:r>
          </a:p>
        </p:txBody>
      </p:sp>
      <p:sp>
        <p:nvSpPr>
          <p:cNvPr id="98" name="Oval 97" descr="icon of a finger pushing a button">
            <a:extLst>
              <a:ext uri="{FF2B5EF4-FFF2-40B4-BE49-F238E27FC236}">
                <a16:creationId xmlns:a16="http://schemas.microsoft.com/office/drawing/2014/main" id="{4FB29379-0D26-2D26-7D59-199E0845843F}"/>
              </a:ext>
            </a:extLst>
          </p:cNvPr>
          <p:cNvSpPr>
            <a:spLocks/>
          </p:cNvSpPr>
          <p:nvPr/>
        </p:nvSpPr>
        <p:spPr bwMode="auto">
          <a:xfrm>
            <a:off x="624243" y="2433895"/>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2</a:t>
            </a:r>
          </a:p>
        </p:txBody>
      </p:sp>
      <p:sp>
        <p:nvSpPr>
          <p:cNvPr id="101" name="Oval 100" descr="icon of a finger pushing a button">
            <a:extLst>
              <a:ext uri="{FF2B5EF4-FFF2-40B4-BE49-F238E27FC236}">
                <a16:creationId xmlns:a16="http://schemas.microsoft.com/office/drawing/2014/main" id="{C95A3D64-9EE5-5370-AE8E-A131C6B42585}"/>
              </a:ext>
            </a:extLst>
          </p:cNvPr>
          <p:cNvSpPr>
            <a:spLocks/>
          </p:cNvSpPr>
          <p:nvPr/>
        </p:nvSpPr>
        <p:spPr bwMode="auto">
          <a:xfrm>
            <a:off x="624242" y="3305989"/>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3</a:t>
            </a:r>
          </a:p>
        </p:txBody>
      </p:sp>
      <p:sp>
        <p:nvSpPr>
          <p:cNvPr id="3" name="TextBox 2">
            <a:extLst>
              <a:ext uri="{FF2B5EF4-FFF2-40B4-BE49-F238E27FC236}">
                <a16:creationId xmlns:a16="http://schemas.microsoft.com/office/drawing/2014/main" id="{95A0D4E2-DAC3-1658-B8FD-905C741621ED}"/>
              </a:ext>
            </a:extLst>
          </p:cNvPr>
          <p:cNvSpPr txBox="1"/>
          <p:nvPr/>
        </p:nvSpPr>
        <p:spPr>
          <a:xfrm>
            <a:off x="1278672" y="1651764"/>
            <a:ext cx="9758296" cy="377860"/>
          </a:xfrm>
          <a:prstGeom prst="rect">
            <a:avLst/>
          </a:prstGeom>
          <a:noFill/>
        </p:spPr>
        <p:txBody>
          <a:bodyPr wrap="square">
            <a:spAutoFit/>
          </a:bodyPr>
          <a:lstStyle/>
          <a:p>
            <a:pPr marR="0" lvl="0">
              <a:lnSpc>
                <a:spcPct val="115000"/>
              </a:lnSpc>
              <a:spcBef>
                <a:spcPts val="0"/>
              </a:spcBef>
              <a:spcAft>
                <a:spcPts val="0"/>
              </a:spcAft>
            </a:pPr>
            <a:r>
              <a:rPr lang="en-US" dirty="0"/>
              <a:t>Gather feedback from users </a:t>
            </a:r>
            <a:r>
              <a:rPr lang="en-US"/>
              <a:t>through listening sessions</a:t>
            </a:r>
            <a:r>
              <a:rPr lang="en-US" dirty="0"/>
              <a:t>.</a:t>
            </a:r>
          </a:p>
        </p:txBody>
      </p:sp>
      <p:sp>
        <p:nvSpPr>
          <p:cNvPr id="4" name="TextBox 3">
            <a:extLst>
              <a:ext uri="{FF2B5EF4-FFF2-40B4-BE49-F238E27FC236}">
                <a16:creationId xmlns:a16="http://schemas.microsoft.com/office/drawing/2014/main" id="{BB195FDE-E125-B710-A16E-F7949E7AB7D8}"/>
              </a:ext>
            </a:extLst>
          </p:cNvPr>
          <p:cNvSpPr txBox="1"/>
          <p:nvPr/>
        </p:nvSpPr>
        <p:spPr>
          <a:xfrm>
            <a:off x="1278672" y="2539900"/>
            <a:ext cx="6094140" cy="377860"/>
          </a:xfrm>
          <a:prstGeom prst="rect">
            <a:avLst/>
          </a:prstGeom>
          <a:noFill/>
        </p:spPr>
        <p:txBody>
          <a:bodyPr wrap="square">
            <a:spAutoFit/>
          </a:bodyPr>
          <a:lstStyle/>
          <a:p>
            <a:pPr>
              <a:lnSpc>
                <a:spcPct val="115000"/>
              </a:lnSpc>
            </a:pPr>
            <a:r>
              <a:rPr lang="en-US" dirty="0"/>
              <a:t>Track end user adoption through distribution of surveys.</a:t>
            </a:r>
          </a:p>
        </p:txBody>
      </p:sp>
      <p:sp>
        <p:nvSpPr>
          <p:cNvPr id="5" name="TextBox 4">
            <a:extLst>
              <a:ext uri="{FF2B5EF4-FFF2-40B4-BE49-F238E27FC236}">
                <a16:creationId xmlns:a16="http://schemas.microsoft.com/office/drawing/2014/main" id="{78F4D471-08B8-0E94-23D6-E8BCFD688F75}"/>
              </a:ext>
            </a:extLst>
          </p:cNvPr>
          <p:cNvSpPr txBox="1"/>
          <p:nvPr/>
        </p:nvSpPr>
        <p:spPr>
          <a:xfrm>
            <a:off x="1278672" y="3402909"/>
            <a:ext cx="7296615" cy="635559"/>
          </a:xfrm>
          <a:prstGeom prst="rect">
            <a:avLst/>
          </a:prstGeom>
          <a:noFill/>
        </p:spPr>
        <p:txBody>
          <a:bodyPr wrap="square">
            <a:spAutoFit/>
          </a:bodyPr>
          <a:lstStyle/>
          <a:p>
            <a:pPr marL="0" indent="0">
              <a:buNone/>
            </a:pPr>
            <a:r>
              <a:rPr lang="en-US" dirty="0"/>
              <a:t>Review and track adoption score and usage reports in the Microsoft </a:t>
            </a:r>
            <a:r>
              <a:rPr lang="en-US"/>
              <a:t>Copilot Dashboard in the Microsoft </a:t>
            </a:r>
            <a:r>
              <a:rPr lang="en-US" dirty="0"/>
              <a:t>365 admin center.</a:t>
            </a:r>
          </a:p>
        </p:txBody>
      </p:sp>
      <p:sp>
        <p:nvSpPr>
          <p:cNvPr id="2" name="Oval 1" descr="icon of a finger pushing a button">
            <a:extLst>
              <a:ext uri="{FF2B5EF4-FFF2-40B4-BE49-F238E27FC236}">
                <a16:creationId xmlns:a16="http://schemas.microsoft.com/office/drawing/2014/main" id="{99738C6C-557C-CFE4-770D-1A96515C84DC}"/>
              </a:ext>
            </a:extLst>
          </p:cNvPr>
          <p:cNvSpPr>
            <a:spLocks/>
          </p:cNvSpPr>
          <p:nvPr/>
        </p:nvSpPr>
        <p:spPr bwMode="auto">
          <a:xfrm>
            <a:off x="624242" y="4180002"/>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4</a:t>
            </a:r>
          </a:p>
        </p:txBody>
      </p:sp>
      <p:sp>
        <p:nvSpPr>
          <p:cNvPr id="6" name="TextBox 5">
            <a:extLst>
              <a:ext uri="{FF2B5EF4-FFF2-40B4-BE49-F238E27FC236}">
                <a16:creationId xmlns:a16="http://schemas.microsoft.com/office/drawing/2014/main" id="{6B462A16-6BAD-C3CF-11B7-E2036FABC8F3}"/>
              </a:ext>
            </a:extLst>
          </p:cNvPr>
          <p:cNvSpPr txBox="1"/>
          <p:nvPr/>
        </p:nvSpPr>
        <p:spPr>
          <a:xfrm>
            <a:off x="1278672" y="4269965"/>
            <a:ext cx="7296615" cy="393506"/>
          </a:xfrm>
          <a:prstGeom prst="rect">
            <a:avLst/>
          </a:prstGeom>
          <a:noFill/>
        </p:spPr>
        <p:txBody>
          <a:bodyPr wrap="square">
            <a:spAutoFit/>
          </a:bodyPr>
          <a:lstStyle/>
          <a:p>
            <a:pPr>
              <a:lnSpc>
                <a:spcPct val="115000"/>
              </a:lnSpc>
            </a:pPr>
            <a:r>
              <a:rPr lang="en-US" sz="1770">
                <a:solidFill>
                  <a:srgbClr val="000000"/>
                </a:solidFill>
                <a:effectLst/>
                <a:ea typeface="Times New Roman" panose="02020603050405020304" pitchFamily="18" charset="0"/>
              </a:rPr>
              <a:t>Conduct monthly service health reviews</a:t>
            </a:r>
            <a:r>
              <a:rPr lang="en-US" dirty="0"/>
              <a:t>.</a:t>
            </a:r>
            <a:endParaRPr lang="en-US"/>
          </a:p>
        </p:txBody>
      </p:sp>
      <p:sp>
        <p:nvSpPr>
          <p:cNvPr id="7" name="Oval 6" descr="icon of a finger pushing a button">
            <a:extLst>
              <a:ext uri="{FF2B5EF4-FFF2-40B4-BE49-F238E27FC236}">
                <a16:creationId xmlns:a16="http://schemas.microsoft.com/office/drawing/2014/main" id="{4068D967-D4A5-49E5-92A2-99A4C1EA61EC}"/>
              </a:ext>
            </a:extLst>
          </p:cNvPr>
          <p:cNvSpPr>
            <a:spLocks/>
          </p:cNvSpPr>
          <p:nvPr/>
        </p:nvSpPr>
        <p:spPr bwMode="auto">
          <a:xfrm>
            <a:off x="617618" y="5034768"/>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a:t>5</a:t>
            </a:r>
          </a:p>
        </p:txBody>
      </p:sp>
      <p:sp>
        <p:nvSpPr>
          <p:cNvPr id="8" name="TextBox 7">
            <a:extLst>
              <a:ext uri="{FF2B5EF4-FFF2-40B4-BE49-F238E27FC236}">
                <a16:creationId xmlns:a16="http://schemas.microsoft.com/office/drawing/2014/main" id="{71AA96AD-597D-72A2-709A-19E5F5F9AD75}"/>
              </a:ext>
            </a:extLst>
          </p:cNvPr>
          <p:cNvSpPr txBox="1"/>
          <p:nvPr/>
        </p:nvSpPr>
        <p:spPr>
          <a:xfrm>
            <a:off x="1272048" y="5124731"/>
            <a:ext cx="7296615" cy="377860"/>
          </a:xfrm>
          <a:prstGeom prst="rect">
            <a:avLst/>
          </a:prstGeom>
          <a:noFill/>
        </p:spPr>
        <p:txBody>
          <a:bodyPr wrap="square">
            <a:spAutoFit/>
          </a:bodyPr>
          <a:lstStyle/>
          <a:p>
            <a:pPr marR="0" lvl="0">
              <a:lnSpc>
                <a:spcPct val="115000"/>
              </a:lnSpc>
              <a:spcBef>
                <a:spcPts val="0"/>
              </a:spcBef>
              <a:spcAft>
                <a:spcPts val="0"/>
              </a:spcAft>
            </a:pPr>
            <a:r>
              <a:rPr lang="en-US"/>
              <a:t>Encourage ongoing engagement of Copilot for Microsoft 365.</a:t>
            </a:r>
          </a:p>
        </p:txBody>
      </p:sp>
    </p:spTree>
    <p:extLst>
      <p:ext uri="{BB962C8B-B14F-4D97-AF65-F5344CB8AC3E}">
        <p14:creationId xmlns:p14="http://schemas.microsoft.com/office/powerpoint/2010/main" val="76135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307777"/>
          </a:xfrm>
        </p:spPr>
        <p:txBody>
          <a:bodyPr/>
          <a:lstStyle/>
          <a:p>
            <a:r>
              <a:rPr lang="en-US" dirty="0"/>
              <a:t>Collect product feedback (1/2)</a:t>
            </a:r>
          </a:p>
        </p:txBody>
      </p:sp>
      <p:sp>
        <p:nvSpPr>
          <p:cNvPr id="13" name="Text Placeholder 12">
            <a:extLst>
              <a:ext uri="{FF2B5EF4-FFF2-40B4-BE49-F238E27FC236}">
                <a16:creationId xmlns:a16="http://schemas.microsoft.com/office/drawing/2014/main" id="{29D5D286-D3E3-F38D-9DE5-45224E106E9F}"/>
              </a:ext>
              <a:ext uri="{C183D7F6-B498-43B3-948B-1728B52AA6E4}">
                <adec:decorative xmlns:adec="http://schemas.microsoft.com/office/drawing/2017/decorative" val="0"/>
              </a:ext>
            </a:extLst>
          </p:cNvPr>
          <p:cNvSpPr>
            <a:spLocks noGrp="1"/>
          </p:cNvSpPr>
          <p:nvPr>
            <p:ph type="body" sz="quarter" idx="16"/>
          </p:nvPr>
        </p:nvSpPr>
        <p:spPr>
          <a:xfrm>
            <a:off x="584200" y="1593850"/>
            <a:ext cx="4452257" cy="492443"/>
          </a:xfrm>
        </p:spPr>
        <p:txBody>
          <a:bodyPr/>
          <a:lstStyle/>
          <a:p>
            <a:r>
              <a:rPr lang="en-US" dirty="0"/>
              <a:t>Utilize in-tool feedback mechanism</a:t>
            </a:r>
          </a:p>
        </p:txBody>
      </p:sp>
      <p:sp>
        <p:nvSpPr>
          <p:cNvPr id="4" name="Text Placeholder 3">
            <a:extLst>
              <a:ext uri="{FF2B5EF4-FFF2-40B4-BE49-F238E27FC236}">
                <a16:creationId xmlns:a16="http://schemas.microsoft.com/office/drawing/2014/main" id="{609F9FEB-9797-8278-962E-09CC7AE45DC8}"/>
              </a:ext>
            </a:extLst>
          </p:cNvPr>
          <p:cNvSpPr>
            <a:spLocks noGrp="1"/>
          </p:cNvSpPr>
          <p:nvPr>
            <p:ph type="body" sz="quarter" idx="15"/>
          </p:nvPr>
        </p:nvSpPr>
        <p:spPr>
          <a:xfrm>
            <a:off x="585787" y="2202088"/>
            <a:ext cx="5205413" cy="3693319"/>
          </a:xfrm>
        </p:spPr>
        <p:txBody>
          <a:bodyPr/>
          <a:lstStyle/>
          <a:p>
            <a:r>
              <a:rPr lang="en-US" dirty="0"/>
              <a:t>Thumbs up/down ratings within Copilot.</a:t>
            </a:r>
          </a:p>
          <a:p>
            <a:r>
              <a:rPr lang="en-US" dirty="0"/>
              <a:t>Include text comments in the field provided.</a:t>
            </a:r>
          </a:p>
          <a:p>
            <a:pPr marL="0" indent="0">
              <a:buNone/>
            </a:pPr>
            <a:endParaRPr lang="en-US" dirty="0"/>
          </a:p>
          <a:p>
            <a:r>
              <a:rPr lang="en-US" dirty="0"/>
              <a:t>Be specific about the problem.</a:t>
            </a:r>
          </a:p>
          <a:p>
            <a:r>
              <a:rPr lang="en-US" dirty="0"/>
              <a:t>Suggest a solution, if possible.</a:t>
            </a:r>
          </a:p>
          <a:p>
            <a:r>
              <a:rPr lang="en-US" dirty="0"/>
              <a:t>Describe user impact.</a:t>
            </a:r>
          </a:p>
          <a:p>
            <a:r>
              <a:rPr lang="en-US" dirty="0"/>
              <a:t>Include supporting details:</a:t>
            </a:r>
          </a:p>
          <a:p>
            <a:pPr lvl="1"/>
            <a:r>
              <a:rPr lang="en-US" sz="1600" dirty="0"/>
              <a:t>The prompt</a:t>
            </a:r>
          </a:p>
          <a:p>
            <a:pPr lvl="1"/>
            <a:r>
              <a:rPr lang="en-US" sz="1600" dirty="0"/>
              <a:t>The generated response</a:t>
            </a:r>
          </a:p>
          <a:p>
            <a:pPr lvl="1"/>
            <a:r>
              <a:rPr lang="en-US" sz="1600" dirty="0"/>
              <a:t>Relevant content samples</a:t>
            </a:r>
          </a:p>
          <a:p>
            <a:pPr lvl="1"/>
            <a:r>
              <a:rPr lang="en-US" sz="1600" dirty="0"/>
              <a:t>Log files</a:t>
            </a:r>
          </a:p>
        </p:txBody>
      </p:sp>
      <p:sp>
        <p:nvSpPr>
          <p:cNvPr id="9" name="Footer Placeholder 8">
            <a:extLst>
              <a:ext uri="{FF2B5EF4-FFF2-40B4-BE49-F238E27FC236}">
                <a16:creationId xmlns:a16="http://schemas.microsoft.com/office/drawing/2014/main" id="{EB9A1314-A45E-1BE6-45FD-7B3D62B60D6A}"/>
              </a:ext>
            </a:extLst>
          </p:cNvPr>
          <p:cNvSpPr>
            <a:spLocks noGrp="1"/>
          </p:cNvSpPr>
          <p:nvPr>
            <p:ph type="ftr" sz="quarter" idx="3"/>
          </p:nvPr>
        </p:nvSpPr>
        <p:spPr>
          <a:xfrm>
            <a:off x="4064000" y="6421083"/>
            <a:ext cx="4151312" cy="197976"/>
          </a:xfrm>
        </p:spPr>
        <p:txBody>
          <a:bodyPr/>
          <a:lstStyle/>
          <a:p>
            <a:r>
              <a:rPr lang="en-US"/>
              <a:t>© Copyright Microsoft Corporation. All rights reserved.</a:t>
            </a:r>
          </a:p>
        </p:txBody>
      </p:sp>
      <p:pic>
        <p:nvPicPr>
          <p:cNvPr id="3" name="Picture Placeholder 2" descr="A screenshot of the Copilot for Microsoft 365 in-tool feedback mechanism.&#10;">
            <a:extLst>
              <a:ext uri="{FF2B5EF4-FFF2-40B4-BE49-F238E27FC236}">
                <a16:creationId xmlns:a16="http://schemas.microsoft.com/office/drawing/2014/main" id="{0EEE1F28-4079-5E80-8E64-733B3CB5D7EC}"/>
              </a:ext>
            </a:extLst>
          </p:cNvPr>
          <p:cNvPicPr>
            <a:picLocks noGrp="1" noChangeAspect="1"/>
          </p:cNvPicPr>
          <p:nvPr>
            <p:ph type="pic" sz="quarter" idx="20"/>
          </p:nvPr>
        </p:nvPicPr>
        <p:blipFill rotWithShape="1">
          <a:blip r:embed="rId3"/>
          <a:srcRect t="239" r="-52" b="-266"/>
          <a:stretch/>
        </p:blipFill>
        <p:spPr>
          <a:xfrm>
            <a:off x="6534175" y="1591443"/>
            <a:ext cx="4017086" cy="4376905"/>
          </a:xfrm>
          <a:prstGeom prst="rect">
            <a:avLst/>
          </a:prstGeom>
        </p:spPr>
      </p:pic>
    </p:spTree>
    <p:extLst>
      <p:ext uri="{BB962C8B-B14F-4D97-AF65-F5344CB8AC3E}">
        <p14:creationId xmlns:p14="http://schemas.microsoft.com/office/powerpoint/2010/main" val="28316030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The People-First strategy</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6"/>
          </p:nvPr>
        </p:nvSpPr>
        <p:spPr>
          <a:xfrm>
            <a:off x="588262" y="2867775"/>
            <a:ext cx="3479071" cy="492443"/>
          </a:xfrm>
        </p:spPr>
        <p:txBody>
          <a:bodyPr/>
          <a:lstStyle/>
          <a:p>
            <a:r>
              <a:rPr lang="en-US" dirty="0">
                <a:latin typeface="+mj-lt"/>
              </a:rPr>
              <a:t>Human connection </a:t>
            </a:r>
            <a:r>
              <a:rPr lang="en-US" dirty="0">
                <a:latin typeface="+mn-lt"/>
              </a:rPr>
              <a:t>cannot be replaced. </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5"/>
          </p:nvPr>
        </p:nvSpPr>
        <p:spPr>
          <a:xfrm>
            <a:off x="1104527" y="4018905"/>
            <a:ext cx="2446539" cy="904863"/>
          </a:xfrm>
        </p:spPr>
        <p:txBody>
          <a:bodyPr/>
          <a:lstStyle/>
          <a:p>
            <a:r>
              <a:rPr lang="en-US" sz="1400" dirty="0">
                <a:latin typeface="+mj-lt"/>
              </a:rPr>
              <a:t>Create a community of practice for your business users.</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22"/>
          </p:nvPr>
        </p:nvSpPr>
        <p:spPr>
          <a:xfrm>
            <a:off x="4367983" y="2867775"/>
            <a:ext cx="3479071" cy="542008"/>
          </a:xfrm>
        </p:spPr>
        <p:txBody>
          <a:bodyPr/>
          <a:lstStyle/>
          <a:p>
            <a:pPr marR="0" lvl="0">
              <a:lnSpc>
                <a:spcPct val="115000"/>
              </a:lnSpc>
              <a:spcBef>
                <a:spcPts val="0"/>
              </a:spcBef>
              <a:spcAft>
                <a:spcPts val="0"/>
              </a:spcAft>
            </a:pPr>
            <a:r>
              <a:rPr lang="en-US" dirty="0"/>
              <a:t>Community leaders </a:t>
            </a:r>
            <a:r>
              <a:rPr lang="en-US" dirty="0">
                <a:latin typeface="+mn-lt"/>
              </a:rPr>
              <a:t>will make or break your organizations’ AI journey.</a:t>
            </a:r>
          </a:p>
        </p:txBody>
      </p:sp>
      <p:sp>
        <p:nvSpPr>
          <p:cNvPr id="6" name="Text Placeholder 5">
            <a:extLst>
              <a:ext uri="{FF2B5EF4-FFF2-40B4-BE49-F238E27FC236}">
                <a16:creationId xmlns:a16="http://schemas.microsoft.com/office/drawing/2014/main" id="{E7DBA9E4-EF37-6BDA-D363-A3D8940F3386}"/>
              </a:ext>
            </a:extLst>
          </p:cNvPr>
          <p:cNvSpPr>
            <a:spLocks noGrp="1"/>
          </p:cNvSpPr>
          <p:nvPr>
            <p:ph type="body" sz="quarter" idx="23"/>
          </p:nvPr>
        </p:nvSpPr>
        <p:spPr>
          <a:xfrm>
            <a:off x="4872729" y="4022387"/>
            <a:ext cx="2446539" cy="904863"/>
          </a:xfrm>
        </p:spPr>
        <p:txBody>
          <a:bodyPr/>
          <a:lstStyle/>
          <a:p>
            <a:r>
              <a:rPr lang="en-US" sz="1400" dirty="0">
                <a:latin typeface="+mj-lt"/>
              </a:rPr>
              <a:t>Identify, support, and recognize leaders with skills in technology and driving change</a:t>
            </a:r>
            <a:r>
              <a:rPr lang="en-US" sz="1400" dirty="0"/>
              <a:t>.</a:t>
            </a:r>
          </a:p>
          <a:p>
            <a:endParaRPr lang="en-US" sz="1400" dirty="0"/>
          </a:p>
        </p:txBody>
      </p:sp>
      <p:sp>
        <p:nvSpPr>
          <p:cNvPr id="7" name="Text Placeholder 6">
            <a:extLst>
              <a:ext uri="{FF2B5EF4-FFF2-40B4-BE49-F238E27FC236}">
                <a16:creationId xmlns:a16="http://schemas.microsoft.com/office/drawing/2014/main" id="{C51ED1F7-F62B-2025-7EAB-429FD9EEE20F}"/>
              </a:ext>
            </a:extLst>
          </p:cNvPr>
          <p:cNvSpPr>
            <a:spLocks noGrp="1"/>
          </p:cNvSpPr>
          <p:nvPr>
            <p:ph type="body" sz="quarter" idx="24"/>
          </p:nvPr>
        </p:nvSpPr>
        <p:spPr>
          <a:xfrm>
            <a:off x="8147704" y="2867775"/>
            <a:ext cx="3479071" cy="825162"/>
          </a:xfrm>
        </p:spPr>
        <p:txBody>
          <a:bodyPr/>
          <a:lstStyle/>
          <a:p>
            <a:pPr marR="0" lvl="0">
              <a:lnSpc>
                <a:spcPct val="115000"/>
              </a:lnSpc>
              <a:spcBef>
                <a:spcPts val="0"/>
              </a:spcBef>
              <a:spcAft>
                <a:spcPts val="0"/>
              </a:spcAft>
            </a:pPr>
            <a:r>
              <a:rPr lang="en-US" dirty="0"/>
              <a:t>The emotional state </a:t>
            </a:r>
            <a:r>
              <a:rPr lang="en-US" dirty="0">
                <a:latin typeface="+mn-lt"/>
              </a:rPr>
              <a:t>of your business users must be considered in the user enablement journey.</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a:xfrm>
            <a:off x="588262" y="6421083"/>
            <a:ext cx="4151312" cy="197976"/>
          </a:xfrm>
        </p:spPr>
        <p:txBody>
          <a:bodyPr/>
          <a:lstStyle/>
          <a:p>
            <a:pPr defTabSz="914367">
              <a:defRPr/>
            </a:pPr>
            <a:r>
              <a:rPr lang="en-US">
                <a:solidFill>
                  <a:srgbClr val="000000"/>
                </a:solidFill>
              </a:rPr>
              <a:t>© Copyright Microsoft Corporation. All rights reserved.</a:t>
            </a:r>
          </a:p>
        </p:txBody>
      </p:sp>
      <p:grpSp>
        <p:nvGrpSpPr>
          <p:cNvPr id="21" name="Group 20">
            <a:extLst>
              <a:ext uri="{FF2B5EF4-FFF2-40B4-BE49-F238E27FC236}">
                <a16:creationId xmlns:a16="http://schemas.microsoft.com/office/drawing/2014/main" id="{1DADD8C2-D56E-34EA-F2D7-FF0D898AE2F0}"/>
              </a:ext>
              <a:ext uri="{C183D7F6-B498-43B3-948B-1728B52AA6E4}">
                <adec:decorative xmlns:adec="http://schemas.microsoft.com/office/drawing/2017/decorative" val="1"/>
              </a:ext>
            </a:extLst>
          </p:cNvPr>
          <p:cNvGrpSpPr/>
          <p:nvPr/>
        </p:nvGrpSpPr>
        <p:grpSpPr>
          <a:xfrm>
            <a:off x="5605838" y="1542978"/>
            <a:ext cx="982928" cy="982928"/>
            <a:chOff x="5605838" y="1542978"/>
            <a:chExt cx="982928" cy="982928"/>
          </a:xfrm>
        </p:grpSpPr>
        <p:sp>
          <p:nvSpPr>
            <p:cNvPr id="17" name="Oval 16">
              <a:extLst>
                <a:ext uri="{FF2B5EF4-FFF2-40B4-BE49-F238E27FC236}">
                  <a16:creationId xmlns:a16="http://schemas.microsoft.com/office/drawing/2014/main" id="{B29BCAB0-E699-8B8D-7776-F1CB660B95B9}"/>
                </a:ext>
                <a:ext uri="{C183D7F6-B498-43B3-948B-1728B52AA6E4}">
                  <adec:decorative xmlns:adec="http://schemas.microsoft.com/office/drawing/2017/decorative" val="1"/>
                </a:ext>
              </a:extLst>
            </p:cNvPr>
            <p:cNvSpPr/>
            <p:nvPr/>
          </p:nvSpPr>
          <p:spPr bwMode="auto">
            <a:xfrm>
              <a:off x="5605838"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1" name="Freeform 96" title="Icon of a gear with a wrench">
              <a:extLst>
                <a:ext uri="{FF2B5EF4-FFF2-40B4-BE49-F238E27FC236}">
                  <a16:creationId xmlns:a16="http://schemas.microsoft.com/office/drawing/2014/main" id="{787758E5-208E-6FD1-3E21-FDB01353BEF3}"/>
                </a:ext>
              </a:extLst>
            </p:cNvPr>
            <p:cNvSpPr>
              <a:spLocks noChangeAspect="1" noEditPoints="1"/>
            </p:cNvSpPr>
            <p:nvPr/>
          </p:nvSpPr>
          <p:spPr bwMode="auto">
            <a:xfrm>
              <a:off x="5897381" y="1848898"/>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2" name="Group 21">
            <a:extLst>
              <a:ext uri="{FF2B5EF4-FFF2-40B4-BE49-F238E27FC236}">
                <a16:creationId xmlns:a16="http://schemas.microsoft.com/office/drawing/2014/main" id="{AC2901B9-3992-5833-EED5-D8DDC66975AB}"/>
              </a:ext>
              <a:ext uri="{C183D7F6-B498-43B3-948B-1728B52AA6E4}">
                <adec:decorative xmlns:adec="http://schemas.microsoft.com/office/drawing/2017/decorative" val="1"/>
              </a:ext>
            </a:extLst>
          </p:cNvPr>
          <p:cNvGrpSpPr/>
          <p:nvPr/>
        </p:nvGrpSpPr>
        <p:grpSpPr>
          <a:xfrm>
            <a:off x="9374912" y="1542978"/>
            <a:ext cx="982928" cy="982928"/>
            <a:chOff x="9374912" y="1542978"/>
            <a:chExt cx="982928" cy="982928"/>
          </a:xfrm>
        </p:grpSpPr>
        <p:sp>
          <p:nvSpPr>
            <p:cNvPr id="18" name="Oval 17">
              <a:extLst>
                <a:ext uri="{FF2B5EF4-FFF2-40B4-BE49-F238E27FC236}">
                  <a16:creationId xmlns:a16="http://schemas.microsoft.com/office/drawing/2014/main" id="{D438D801-EF9E-79CA-A688-EED729452DBA}"/>
                </a:ext>
                <a:ext uri="{C183D7F6-B498-43B3-948B-1728B52AA6E4}">
                  <adec:decorative xmlns:adec="http://schemas.microsoft.com/office/drawing/2017/decorative" val="1"/>
                </a:ext>
              </a:extLst>
            </p:cNvPr>
            <p:cNvSpPr/>
            <p:nvPr/>
          </p:nvSpPr>
          <p:spPr bwMode="auto">
            <a:xfrm>
              <a:off x="937491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BarChartVertical_E9EC" title="Icon of a vertical bar graph">
              <a:extLst>
                <a:ext uri="{FF2B5EF4-FFF2-40B4-BE49-F238E27FC236}">
                  <a16:creationId xmlns:a16="http://schemas.microsoft.com/office/drawing/2014/main" id="{2851AF40-3EE6-9A3F-6548-EB8BF3F3EAC8}"/>
                </a:ext>
              </a:extLst>
            </p:cNvPr>
            <p:cNvSpPr>
              <a:spLocks noChangeAspect="1" noEditPoints="1"/>
            </p:cNvSpPr>
            <p:nvPr/>
          </p:nvSpPr>
          <p:spPr bwMode="auto">
            <a:xfrm>
              <a:off x="9676595" y="1837532"/>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4" name="Text Placeholder 13">
            <a:extLst>
              <a:ext uri="{FF2B5EF4-FFF2-40B4-BE49-F238E27FC236}">
                <a16:creationId xmlns:a16="http://schemas.microsoft.com/office/drawing/2014/main" id="{244BD6D8-12CE-DA54-EDA6-FF938FECE301}"/>
              </a:ext>
            </a:extLst>
          </p:cNvPr>
          <p:cNvSpPr>
            <a:spLocks noGrp="1"/>
          </p:cNvSpPr>
          <p:nvPr>
            <p:ph type="body" sz="quarter" idx="25"/>
          </p:nvPr>
        </p:nvSpPr>
        <p:spPr>
          <a:xfrm>
            <a:off x="8636162" y="4018905"/>
            <a:ext cx="2446540" cy="646331"/>
          </a:xfrm>
        </p:spPr>
        <p:txBody>
          <a:bodyPr/>
          <a:lstStyle/>
          <a:p>
            <a:r>
              <a:rPr lang="en-US" sz="1400" dirty="0">
                <a:latin typeface="+mj-lt"/>
              </a:rPr>
              <a:t>Create targeted micro-actions that address user emotions and shape their behavior.</a:t>
            </a:r>
          </a:p>
        </p:txBody>
      </p:sp>
      <p:grpSp>
        <p:nvGrpSpPr>
          <p:cNvPr id="13" name="Group 12">
            <a:extLst>
              <a:ext uri="{FF2B5EF4-FFF2-40B4-BE49-F238E27FC236}">
                <a16:creationId xmlns:a16="http://schemas.microsoft.com/office/drawing/2014/main" id="{2C436578-EBA0-85FD-8544-281B3C05E2A5}"/>
              </a:ext>
              <a:ext uri="{C183D7F6-B498-43B3-948B-1728B52AA6E4}">
                <adec:decorative xmlns:adec="http://schemas.microsoft.com/office/drawing/2017/decorative" val="1"/>
              </a:ext>
            </a:extLst>
          </p:cNvPr>
          <p:cNvGrpSpPr/>
          <p:nvPr/>
        </p:nvGrpSpPr>
        <p:grpSpPr>
          <a:xfrm>
            <a:off x="1836764" y="1542978"/>
            <a:ext cx="982928" cy="982928"/>
            <a:chOff x="1836764" y="1542978"/>
            <a:chExt cx="982928" cy="982928"/>
          </a:xfrm>
        </p:grpSpPr>
        <p:sp>
          <p:nvSpPr>
            <p:cNvPr id="16" name="Oval 15">
              <a:extLst>
                <a:ext uri="{FF2B5EF4-FFF2-40B4-BE49-F238E27FC236}">
                  <a16:creationId xmlns:a16="http://schemas.microsoft.com/office/drawing/2014/main" id="{CDED3857-8BBD-420B-936C-221A14D61F33}"/>
                </a:ext>
                <a:ext uri="{C183D7F6-B498-43B3-948B-1728B52AA6E4}">
                  <adec:decorative xmlns:adec="http://schemas.microsoft.com/office/drawing/2017/decorative" val="1"/>
                </a:ext>
              </a:extLst>
            </p:cNvPr>
            <p:cNvSpPr/>
            <p:nvPr/>
          </p:nvSpPr>
          <p:spPr bwMode="auto">
            <a:xfrm>
              <a:off x="1836764"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8" name="people_4" title="Icon of a person">
              <a:extLst>
                <a:ext uri="{FF2B5EF4-FFF2-40B4-BE49-F238E27FC236}">
                  <a16:creationId xmlns:a16="http://schemas.microsoft.com/office/drawing/2014/main" id="{A4E0375C-0CD6-9098-FC26-303C00754838}"/>
                </a:ext>
              </a:extLst>
            </p:cNvPr>
            <p:cNvSpPr>
              <a:spLocks noChangeAspect="1" noEditPoints="1"/>
            </p:cNvSpPr>
            <p:nvPr/>
          </p:nvSpPr>
          <p:spPr bwMode="auto">
            <a:xfrm>
              <a:off x="2173630" y="1837532"/>
              <a:ext cx="308334" cy="3447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7067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Collect product feedback (2/2)</a:t>
            </a:r>
          </a:p>
        </p:txBody>
      </p:sp>
      <p:sp>
        <p:nvSpPr>
          <p:cNvPr id="14" name="Text Placeholder 13">
            <a:extLst>
              <a:ext uri="{FF2B5EF4-FFF2-40B4-BE49-F238E27FC236}">
                <a16:creationId xmlns:a16="http://schemas.microsoft.com/office/drawing/2014/main" id="{739E0DD5-C061-3069-4A50-A7F851DE92EC}"/>
              </a:ext>
            </a:extLst>
          </p:cNvPr>
          <p:cNvSpPr>
            <a:spLocks noGrp="1"/>
          </p:cNvSpPr>
          <p:nvPr>
            <p:ph type="body" sz="quarter" idx="16"/>
          </p:nvPr>
        </p:nvSpPr>
        <p:spPr/>
        <p:txBody>
          <a:bodyPr/>
          <a:lstStyle/>
          <a:p>
            <a:r>
              <a:rPr lang="en-US" dirty="0"/>
              <a:t>Listening sessions and roundtables</a:t>
            </a:r>
          </a:p>
        </p:txBody>
      </p:sp>
      <p:sp>
        <p:nvSpPr>
          <p:cNvPr id="3" name="Text Placeholder 2">
            <a:extLst>
              <a:ext uri="{FF2B5EF4-FFF2-40B4-BE49-F238E27FC236}">
                <a16:creationId xmlns:a16="http://schemas.microsoft.com/office/drawing/2014/main" id="{E5E231EE-E883-1CC8-6C4F-32999CCB31F6}"/>
              </a:ext>
            </a:extLst>
          </p:cNvPr>
          <p:cNvSpPr>
            <a:spLocks noGrp="1"/>
          </p:cNvSpPr>
          <p:nvPr>
            <p:ph type="body" sz="quarter" idx="15"/>
          </p:nvPr>
        </p:nvSpPr>
        <p:spPr>
          <a:xfrm>
            <a:off x="586390" y="2085764"/>
            <a:ext cx="5217510" cy="2462213"/>
          </a:xfrm>
        </p:spPr>
        <p:txBody>
          <a:bodyPr vert="horz" wrap="square" lIns="0" tIns="0" rIns="0" bIns="0" rtlCol="0" anchor="t">
            <a:spAutoFit/>
          </a:bodyPr>
          <a:lstStyle/>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Encourage collaboration:</a:t>
            </a:r>
            <a:r>
              <a:rPr lang="en-US" dirty="0">
                <a:effectLst/>
                <a:ea typeface="Times New Roman" panose="02020603050405020304" pitchFamily="18" charset="0"/>
              </a:rPr>
              <a:t> Share experiences and insights.</a:t>
            </a: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Hands-on practice: </a:t>
            </a:r>
            <a:r>
              <a:rPr lang="en-US" dirty="0">
                <a:effectLst/>
                <a:ea typeface="Times New Roman" panose="02020603050405020304" pitchFamily="18" charset="0"/>
              </a:rPr>
              <a:t>Guided experimentation with Copilot.</a:t>
            </a: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Utilize breakout sessions or even 1:1 discussions: </a:t>
            </a:r>
            <a:r>
              <a:rPr lang="en-US" dirty="0">
                <a:effectLst/>
                <a:ea typeface="Times New Roman" panose="02020603050405020304" pitchFamily="18" charset="0"/>
              </a:rPr>
              <a:t>Smaller, more focused discussions. </a:t>
            </a: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Standardize your feedback intake:</a:t>
            </a:r>
            <a:r>
              <a:rPr lang="en-US" dirty="0">
                <a:effectLst/>
                <a:ea typeface="Times New Roman" panose="02020603050405020304" pitchFamily="18" charset="0"/>
              </a:rPr>
              <a:t> Create a standard format for capturing the feedback.</a:t>
            </a: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Follow-up:</a:t>
            </a:r>
            <a:r>
              <a:rPr lang="en-US" dirty="0">
                <a:effectLst/>
                <a:ea typeface="Times New Roman" panose="02020603050405020304" pitchFamily="18" charset="0"/>
              </a:rPr>
              <a:t> Share updates, answer lingering questions, and provide additional insights.</a:t>
            </a:r>
          </a:p>
        </p:txBody>
      </p:sp>
      <p:sp>
        <p:nvSpPr>
          <p:cNvPr id="15" name="Text Placeholder 14">
            <a:extLst>
              <a:ext uri="{FF2B5EF4-FFF2-40B4-BE49-F238E27FC236}">
                <a16:creationId xmlns:a16="http://schemas.microsoft.com/office/drawing/2014/main" id="{EE674FE2-CDBB-63B0-12BE-C44067D164D4}"/>
              </a:ext>
            </a:extLst>
          </p:cNvPr>
          <p:cNvSpPr>
            <a:spLocks noGrp="1"/>
          </p:cNvSpPr>
          <p:nvPr>
            <p:ph type="body" sz="quarter" idx="19"/>
          </p:nvPr>
        </p:nvSpPr>
        <p:spPr/>
        <p:txBody>
          <a:bodyPr/>
          <a:lstStyle/>
          <a:p>
            <a:r>
              <a:rPr lang="en-US" dirty="0"/>
              <a:t>Feedback collection campaigns</a:t>
            </a:r>
          </a:p>
        </p:txBody>
      </p:sp>
      <p:sp>
        <p:nvSpPr>
          <p:cNvPr id="4" name="Text Placeholder 3">
            <a:extLst>
              <a:ext uri="{FF2B5EF4-FFF2-40B4-BE49-F238E27FC236}">
                <a16:creationId xmlns:a16="http://schemas.microsoft.com/office/drawing/2014/main" id="{BCF2371E-04D4-122B-9090-3D41E9B24AB8}"/>
              </a:ext>
            </a:extLst>
          </p:cNvPr>
          <p:cNvSpPr>
            <a:spLocks noGrp="1"/>
          </p:cNvSpPr>
          <p:nvPr>
            <p:ph type="body" sz="quarter" idx="20"/>
          </p:nvPr>
        </p:nvSpPr>
        <p:spPr>
          <a:xfrm>
            <a:off x="6253664" y="2085764"/>
            <a:ext cx="5187106" cy="1034129"/>
          </a:xfrm>
        </p:spPr>
        <p:txBody>
          <a:bodyPr/>
          <a:lstStyle/>
          <a:p>
            <a:r>
              <a:rPr lang="en-US" b="1" dirty="0"/>
              <a:t>Be specific: </a:t>
            </a:r>
            <a:r>
              <a:rPr lang="en-US" dirty="0"/>
              <a:t>Narrow in on what you want to know.  Is there a certain feature that you want to hear about?</a:t>
            </a:r>
          </a:p>
          <a:p>
            <a:r>
              <a:rPr lang="en-US" b="1" dirty="0"/>
              <a:t>Follow up: </a:t>
            </a:r>
            <a:r>
              <a:rPr lang="en-US" dirty="0"/>
              <a:t>Keep the momentum going by following up with participants.</a:t>
            </a:r>
            <a:endParaRPr lang="en-US" b="1" dirty="0"/>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8691810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p:txBody>
          <a:bodyPr/>
          <a:lstStyle/>
          <a:p>
            <a:r>
              <a:rPr lang="en-US" dirty="0"/>
              <a:t>Share feedback with technical team and stakeholders</a:t>
            </a:r>
          </a:p>
        </p:txBody>
      </p:sp>
      <p:sp>
        <p:nvSpPr>
          <p:cNvPr id="3" name="Text Placeholder 2">
            <a:extLst>
              <a:ext uri="{FF2B5EF4-FFF2-40B4-BE49-F238E27FC236}">
                <a16:creationId xmlns:a16="http://schemas.microsoft.com/office/drawing/2014/main" id="{79D5D1DB-501A-584F-84BD-B088CB1330CA}"/>
              </a:ext>
            </a:extLst>
          </p:cNvPr>
          <p:cNvSpPr>
            <a:spLocks noGrp="1"/>
          </p:cNvSpPr>
          <p:nvPr>
            <p:ph type="body" sz="quarter" idx="15"/>
          </p:nvPr>
        </p:nvSpPr>
        <p:spPr>
          <a:xfrm>
            <a:off x="586389" y="1591056"/>
            <a:ext cx="11013474" cy="2745367"/>
          </a:xfrm>
        </p:spPr>
        <p:txBody>
          <a:bodyPr/>
          <a:lstStyle/>
          <a:p>
            <a:r>
              <a:rPr lang="en-US" sz="2000" dirty="0"/>
              <a:t>Identify common themes.</a:t>
            </a:r>
          </a:p>
          <a:p>
            <a:pPr lvl="0"/>
            <a:r>
              <a:rPr lang="en-US" sz="2000" dirty="0"/>
              <a:t>Identify opportunities for expansion and extension.</a:t>
            </a:r>
          </a:p>
          <a:p>
            <a:pPr lvl="0"/>
            <a:r>
              <a:rPr lang="en-US" sz="2000" dirty="0"/>
              <a:t>Validate support scenarios and guidance.</a:t>
            </a:r>
          </a:p>
          <a:p>
            <a:pPr lvl="0"/>
            <a:r>
              <a:rPr lang="en-US" sz="2000" dirty="0"/>
              <a:t>Identify success stories.</a:t>
            </a:r>
          </a:p>
          <a:p>
            <a:pPr lvl="0"/>
            <a:r>
              <a:rPr lang="en-US" sz="2000" dirty="0"/>
              <a:t>Conduct success/challenge analysis.</a:t>
            </a:r>
          </a:p>
          <a:p>
            <a:pPr lvl="0"/>
            <a:r>
              <a:rPr lang="en-US" sz="2000" dirty="0"/>
              <a:t>Categorize issues: technical, enablement, strategy or communications, other.</a:t>
            </a:r>
          </a:p>
          <a:p>
            <a:endParaRPr lang="en-US" dirty="0"/>
          </a:p>
          <a:p>
            <a:endParaRPr lang="en-US" dirty="0"/>
          </a:p>
        </p:txBody>
      </p:sp>
      <p:sp>
        <p:nvSpPr>
          <p:cNvPr id="2" name="Footer Placeholder 1">
            <a:extLst>
              <a:ext uri="{FF2B5EF4-FFF2-40B4-BE49-F238E27FC236}">
                <a16:creationId xmlns:a16="http://schemas.microsoft.com/office/drawing/2014/main" id="{8AFBEE60-FD8C-A0CF-7078-D82CFC31F74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mc:AlternateContent xmlns:mc="http://schemas.openxmlformats.org/markup-compatibility/2006">
        <mc:Choice xmlns:p14="http://schemas.microsoft.com/office/powerpoint/2010/main" Requires="p14">
          <p:contentPart p14:bwMode="auto" r:id="rId2">
            <p14:nvContentPartPr>
              <p14:cNvPr id="5" name="Freihand 4">
                <a:extLst>
                  <a:ext uri="{FF2B5EF4-FFF2-40B4-BE49-F238E27FC236}">
                    <a16:creationId xmlns:a16="http://schemas.microsoft.com/office/drawing/2014/main" id="{F58B358D-00F6-254F-043A-7B5002675EFD}"/>
                  </a:ext>
                </a:extLst>
              </p14:cNvPr>
              <p14:cNvContentPartPr/>
              <p14:nvPr/>
            </p14:nvContentPartPr>
            <p14:xfrm>
              <a:off x="3408840" y="2811600"/>
              <a:ext cx="550080" cy="174240"/>
            </p14:xfrm>
          </p:contentPart>
        </mc:Choice>
        <mc:Fallback>
          <p:pic>
            <p:nvPicPr>
              <p:cNvPr id="5" name="Freihand 4">
                <a:extLst>
                  <a:ext uri="{FF2B5EF4-FFF2-40B4-BE49-F238E27FC236}">
                    <a16:creationId xmlns:a16="http://schemas.microsoft.com/office/drawing/2014/main" id="{F58B358D-00F6-254F-043A-7B5002675EFD}"/>
                  </a:ext>
                </a:extLst>
              </p:cNvPr>
              <p:cNvPicPr/>
              <p:nvPr/>
            </p:nvPicPr>
            <p:blipFill>
              <a:blip r:embed="rId3"/>
              <a:stretch>
                <a:fillRect/>
              </a:stretch>
            </p:blipFill>
            <p:spPr>
              <a:xfrm>
                <a:off x="3399480" y="2802240"/>
                <a:ext cx="568800" cy="192960"/>
              </a:xfrm>
              <a:prstGeom prst="rect">
                <a:avLst/>
              </a:prstGeom>
            </p:spPr>
          </p:pic>
        </mc:Fallback>
      </mc:AlternateContent>
    </p:spTree>
    <p:extLst>
      <p:ext uri="{BB962C8B-B14F-4D97-AF65-F5344CB8AC3E}">
        <p14:creationId xmlns:p14="http://schemas.microsoft.com/office/powerpoint/2010/main" val="38421836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Review success measures and user survey results</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Validate key performance indicators (KPIs) that are improving based on Copilot skills.</a:t>
            </a: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Choose criteria to help you show the impact Copilot for Microsoft 365 is having on the organization.</a:t>
            </a: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Use the end user surveys, listening systems, product feedback, and Champion insights to gather sentiment, risks, and issues. </a:t>
            </a:r>
          </a:p>
        </p:txBody>
      </p:sp>
      <p:sp>
        <p:nvSpPr>
          <p:cNvPr id="6" name="Text Placeholder 5">
            <a:extLst>
              <a:ext uri="{FF2B5EF4-FFF2-40B4-BE49-F238E27FC236}">
                <a16:creationId xmlns:a16="http://schemas.microsoft.com/office/drawing/2014/main" id="{5DAC61BF-BDA3-7C69-402B-FA98459F2BEF}"/>
              </a:ext>
            </a:extLst>
          </p:cNvPr>
          <p:cNvSpPr>
            <a:spLocks noGrp="1"/>
          </p:cNvSpPr>
          <p:nvPr>
            <p:ph type="body" sz="quarter" idx="19"/>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Leverage Microsoft reporting for further pattern analysis.</a:t>
            </a:r>
          </a:p>
        </p:txBody>
      </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r>
              <a:rPr lang="en-US"/>
              <a:t>© Copyright Microsoft Corporation. All rights reserved.</a:t>
            </a: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52065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56921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1537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 name="Group 18">
            <a:extLst>
              <a:ext uri="{FF2B5EF4-FFF2-40B4-BE49-F238E27FC236}">
                <a16:creationId xmlns:a16="http://schemas.microsoft.com/office/drawing/2014/main" id="{A49E6B0E-9845-1357-D17B-729927546C4D}"/>
              </a:ext>
              <a:ext uri="{C183D7F6-B498-43B3-948B-1728B52AA6E4}">
                <adec:decorative xmlns:adec="http://schemas.microsoft.com/office/drawing/2017/decorative" val="1"/>
              </a:ext>
            </a:extLst>
          </p:cNvPr>
          <p:cNvGrpSpPr/>
          <p:nvPr/>
        </p:nvGrpSpPr>
        <p:grpSpPr>
          <a:xfrm>
            <a:off x="583096" y="4661439"/>
            <a:ext cx="640080" cy="640080"/>
            <a:chOff x="583096" y="4661439"/>
            <a:chExt cx="640080" cy="640080"/>
          </a:xfrm>
        </p:grpSpPr>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3" title="Icon of a cloud">
              <a:extLst>
                <a:ext uri="{FF2B5EF4-FFF2-40B4-BE49-F238E27FC236}">
                  <a16:creationId xmlns:a16="http://schemas.microsoft.com/office/drawing/2014/main" id="{F372DBCB-00F7-CC48-4E7B-99619EF227A3}"/>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mc:AlternateContent xmlns:mc="http://schemas.openxmlformats.org/markup-compatibility/2006">
        <mc:Choice xmlns:p14="http://schemas.microsoft.com/office/powerpoint/2010/main" Requires="p14">
          <p:contentPart p14:bwMode="auto" r:id="rId3">
            <p14:nvContentPartPr>
              <p14:cNvPr id="7" name="Freihand 6">
                <a:extLst>
                  <a:ext uri="{FF2B5EF4-FFF2-40B4-BE49-F238E27FC236}">
                    <a16:creationId xmlns:a16="http://schemas.microsoft.com/office/drawing/2014/main" id="{B86822DD-C4C9-34ED-F6DD-AF335EDD37B1}"/>
                  </a:ext>
                </a:extLst>
              </p14:cNvPr>
              <p14:cNvContentPartPr/>
              <p14:nvPr/>
            </p14:nvContentPartPr>
            <p14:xfrm>
              <a:off x="7868880" y="3456000"/>
              <a:ext cx="1291320" cy="598680"/>
            </p14:xfrm>
          </p:contentPart>
        </mc:Choice>
        <mc:Fallback>
          <p:pic>
            <p:nvPicPr>
              <p:cNvPr id="7" name="Freihand 6">
                <a:extLst>
                  <a:ext uri="{FF2B5EF4-FFF2-40B4-BE49-F238E27FC236}">
                    <a16:creationId xmlns:a16="http://schemas.microsoft.com/office/drawing/2014/main" id="{B86822DD-C4C9-34ED-F6DD-AF335EDD37B1}"/>
                  </a:ext>
                </a:extLst>
              </p:cNvPr>
              <p:cNvPicPr/>
              <p:nvPr/>
            </p:nvPicPr>
            <p:blipFill>
              <a:blip r:embed="rId4"/>
              <a:stretch>
                <a:fillRect/>
              </a:stretch>
            </p:blipFill>
            <p:spPr>
              <a:xfrm>
                <a:off x="7859520" y="3446640"/>
                <a:ext cx="1310040" cy="617400"/>
              </a:xfrm>
              <a:prstGeom prst="rect">
                <a:avLst/>
              </a:prstGeom>
            </p:spPr>
          </p:pic>
        </mc:Fallback>
      </mc:AlternateContent>
    </p:spTree>
    <p:extLst>
      <p:ext uri="{BB962C8B-B14F-4D97-AF65-F5344CB8AC3E}">
        <p14:creationId xmlns:p14="http://schemas.microsoft.com/office/powerpoint/2010/main" val="268259514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p:txBody>
          <a:bodyPr/>
          <a:lstStyle/>
          <a:p>
            <a:r>
              <a:rPr lang="en-US" dirty="0"/>
              <a:t>Review progress using the enablement outcomes matrix</a:t>
            </a:r>
          </a:p>
        </p:txBody>
      </p:sp>
      <p:grpSp>
        <p:nvGrpSpPr>
          <p:cNvPr id="5" name="Group 4" descr="A graphic with 4 sections arranged around a circle: Cultural, tangible, individual, organizational">
            <a:extLst>
              <a:ext uri="{FF2B5EF4-FFF2-40B4-BE49-F238E27FC236}">
                <a16:creationId xmlns:a16="http://schemas.microsoft.com/office/drawing/2014/main" id="{4B9C8A13-A3FC-541D-72BE-53DCE479CA67}"/>
              </a:ext>
            </a:extLst>
          </p:cNvPr>
          <p:cNvGrpSpPr/>
          <p:nvPr/>
        </p:nvGrpSpPr>
        <p:grpSpPr>
          <a:xfrm>
            <a:off x="588262" y="1483379"/>
            <a:ext cx="4033539" cy="4028363"/>
            <a:chOff x="588262" y="1483379"/>
            <a:chExt cx="4033539" cy="4028363"/>
          </a:xfrm>
        </p:grpSpPr>
        <p:sp>
          <p:nvSpPr>
            <p:cNvPr id="7" name="Oval 6">
              <a:extLst>
                <a:ext uri="{FF2B5EF4-FFF2-40B4-BE49-F238E27FC236}">
                  <a16:creationId xmlns:a16="http://schemas.microsoft.com/office/drawing/2014/main" id="{E0F22EDF-8B6D-9179-896E-40ECC0189A38}"/>
                </a:ext>
              </a:extLst>
            </p:cNvPr>
            <p:cNvSpPr/>
            <p:nvPr/>
          </p:nvSpPr>
          <p:spPr>
            <a:xfrm>
              <a:off x="726441" y="1615516"/>
              <a:ext cx="3764088" cy="3764088"/>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19AAF43-A392-2CA3-D429-36EBE1A7EAA7}"/>
                </a:ext>
              </a:extLst>
            </p:cNvPr>
            <p:cNvSpPr/>
            <p:nvPr/>
          </p:nvSpPr>
          <p:spPr>
            <a:xfrm>
              <a:off x="588262" y="1483379"/>
              <a:ext cx="1635018" cy="1635018"/>
            </a:xfrm>
            <a:prstGeom prst="ellipse">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44000" tIns="36000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solidFill>
                    <a:srgbClr val="FFFFFF"/>
                  </a:solidFill>
                  <a:latin typeface="Segoe UI Semibold" panose="020B0502040204020203" pitchFamily="34" charset="0"/>
                  <a:cs typeface="Segoe UI Semibold" panose="020B0502040204020203" pitchFamily="34" charset="0"/>
                </a:rPr>
                <a:t>Organizational</a:t>
              </a:r>
            </a:p>
          </p:txBody>
        </p:sp>
        <p:sp>
          <p:nvSpPr>
            <p:cNvPr id="24" name="Oval 23">
              <a:extLst>
                <a:ext uri="{FF2B5EF4-FFF2-40B4-BE49-F238E27FC236}">
                  <a16:creationId xmlns:a16="http://schemas.microsoft.com/office/drawing/2014/main" id="{90453BB5-8DCC-5B56-550F-90BA07CBD753}"/>
                </a:ext>
              </a:extLst>
            </p:cNvPr>
            <p:cNvSpPr/>
            <p:nvPr/>
          </p:nvSpPr>
          <p:spPr>
            <a:xfrm>
              <a:off x="2986783" y="1483379"/>
              <a:ext cx="1635018" cy="1635018"/>
            </a:xfrm>
            <a:prstGeom prst="ellipse">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44000" tIns="36000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solidFill>
                    <a:srgbClr val="FFFFFF"/>
                  </a:solidFill>
                  <a:latin typeface="Segoe UI Semibold" panose="020B0502040204020203" pitchFamily="34" charset="0"/>
                  <a:cs typeface="Segoe UI Semibold" panose="020B0502040204020203" pitchFamily="34" charset="0"/>
                </a:rPr>
                <a:t>Cultural</a:t>
              </a:r>
            </a:p>
          </p:txBody>
        </p:sp>
        <p:sp>
          <p:nvSpPr>
            <p:cNvPr id="25" name="Oval 24">
              <a:extLst>
                <a:ext uri="{FF2B5EF4-FFF2-40B4-BE49-F238E27FC236}">
                  <a16:creationId xmlns:a16="http://schemas.microsoft.com/office/drawing/2014/main" id="{3E8245A4-CB3F-E636-1859-E296D62A9B1F}"/>
                </a:ext>
              </a:extLst>
            </p:cNvPr>
            <p:cNvSpPr/>
            <p:nvPr/>
          </p:nvSpPr>
          <p:spPr>
            <a:xfrm>
              <a:off x="588262" y="3876724"/>
              <a:ext cx="1635018" cy="1635018"/>
            </a:xfrm>
            <a:prstGeom prst="ellipse">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44000" tIns="36000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solidFill>
                    <a:srgbClr val="FFFFFF"/>
                  </a:solidFill>
                  <a:latin typeface="Segoe UI Semibold" panose="020B0502040204020203" pitchFamily="34" charset="0"/>
                  <a:cs typeface="Segoe UI Semibold" panose="020B0502040204020203" pitchFamily="34" charset="0"/>
                </a:rPr>
                <a:t>Individual</a:t>
              </a:r>
            </a:p>
          </p:txBody>
        </p:sp>
        <p:sp>
          <p:nvSpPr>
            <p:cNvPr id="26" name="Oval 25">
              <a:extLst>
                <a:ext uri="{FF2B5EF4-FFF2-40B4-BE49-F238E27FC236}">
                  <a16:creationId xmlns:a16="http://schemas.microsoft.com/office/drawing/2014/main" id="{0A0A3407-718D-9CB7-83DA-F03F3695F4AB}"/>
                </a:ext>
              </a:extLst>
            </p:cNvPr>
            <p:cNvSpPr/>
            <p:nvPr/>
          </p:nvSpPr>
          <p:spPr>
            <a:xfrm>
              <a:off x="2986783" y="3876724"/>
              <a:ext cx="1635018" cy="1635018"/>
            </a:xfrm>
            <a:prstGeom prst="ellipse">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44000" tIns="36000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solidFill>
                    <a:srgbClr val="FFFFFF"/>
                  </a:solidFill>
                  <a:latin typeface="Segoe UI Semibold" panose="020B0502040204020203" pitchFamily="34" charset="0"/>
                  <a:cs typeface="Segoe UI Semibold" panose="020B0502040204020203" pitchFamily="34" charset="0"/>
                </a:rPr>
                <a:t>Tangible</a:t>
              </a:r>
            </a:p>
          </p:txBody>
        </p:sp>
      </p:grpSp>
      <p:grpSp>
        <p:nvGrpSpPr>
          <p:cNvPr id="3" name="Group 2" descr="Graphic depicting an equation:  tangible measures over individual sentiment = change quotient.">
            <a:extLst>
              <a:ext uri="{FF2B5EF4-FFF2-40B4-BE49-F238E27FC236}">
                <a16:creationId xmlns:a16="http://schemas.microsoft.com/office/drawing/2014/main" id="{18C0E1A4-FD5D-11AB-C1B2-9A22E2022412}"/>
              </a:ext>
            </a:extLst>
          </p:cNvPr>
          <p:cNvGrpSpPr/>
          <p:nvPr/>
        </p:nvGrpSpPr>
        <p:grpSpPr>
          <a:xfrm>
            <a:off x="5571962" y="1615516"/>
            <a:ext cx="5600700" cy="1436112"/>
            <a:chOff x="5571962" y="1615516"/>
            <a:chExt cx="5600700" cy="1436112"/>
          </a:xfrm>
        </p:grpSpPr>
        <p:sp>
          <p:nvSpPr>
            <p:cNvPr id="8" name="Rounded Rectangle 11">
              <a:extLst>
                <a:ext uri="{FF2B5EF4-FFF2-40B4-BE49-F238E27FC236}">
                  <a16:creationId xmlns:a16="http://schemas.microsoft.com/office/drawing/2014/main" id="{37D84F26-B77E-8661-F7F0-6BCD89F9C357}"/>
                </a:ext>
              </a:extLst>
            </p:cNvPr>
            <p:cNvSpPr/>
            <p:nvPr/>
          </p:nvSpPr>
          <p:spPr>
            <a:xfrm>
              <a:off x="5571962" y="1615516"/>
              <a:ext cx="5600700" cy="1436112"/>
            </a:xfrm>
            <a:prstGeom prst="roundRect">
              <a:avLst>
                <a:gd name="adj" fmla="val 69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6FA768-BB07-C4D0-1185-B8AC806C680A}"/>
                </a:ext>
              </a:extLst>
            </p:cNvPr>
            <p:cNvSpPr txBox="1"/>
            <p:nvPr/>
          </p:nvSpPr>
          <p:spPr>
            <a:xfrm>
              <a:off x="6076108" y="1947005"/>
              <a:ext cx="222661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egoe UI"/>
                </a:rPr>
                <a:t>Tangible measures</a:t>
              </a:r>
            </a:p>
          </p:txBody>
        </p:sp>
        <p:sp>
          <p:nvSpPr>
            <p:cNvPr id="10" name="TextBox 9">
              <a:extLst>
                <a:ext uri="{FF2B5EF4-FFF2-40B4-BE49-F238E27FC236}">
                  <a16:creationId xmlns:a16="http://schemas.microsoft.com/office/drawing/2014/main" id="{24C0A39D-D4B1-23C1-C3F9-BDC5643D803A}"/>
                </a:ext>
              </a:extLst>
            </p:cNvPr>
            <p:cNvSpPr txBox="1"/>
            <p:nvPr/>
          </p:nvSpPr>
          <p:spPr>
            <a:xfrm>
              <a:off x="5954846" y="2463160"/>
              <a:ext cx="24691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egoe UI"/>
                </a:rPr>
                <a:t>Individual sentiment</a:t>
              </a:r>
            </a:p>
          </p:txBody>
        </p:sp>
        <p:cxnSp>
          <p:nvCxnSpPr>
            <p:cNvPr id="11" name="Straight Connector 10">
              <a:extLst>
                <a:ext uri="{FF2B5EF4-FFF2-40B4-BE49-F238E27FC236}">
                  <a16:creationId xmlns:a16="http://schemas.microsoft.com/office/drawing/2014/main" id="{5EC51E03-C1EC-C6CE-40EF-1FAD2B850CDC}"/>
                </a:ext>
              </a:extLst>
            </p:cNvPr>
            <p:cNvCxnSpPr>
              <a:cxnSpLocks/>
            </p:cNvCxnSpPr>
            <p:nvPr/>
          </p:nvCxnSpPr>
          <p:spPr>
            <a:xfrm>
              <a:off x="6119866" y="2384063"/>
              <a:ext cx="2139096" cy="0"/>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337702A8-55FC-68C7-1543-0DBDA04DAF20}"/>
                </a:ext>
              </a:extLst>
            </p:cNvPr>
            <p:cNvSpPr txBox="1"/>
            <p:nvPr/>
          </p:nvSpPr>
          <p:spPr>
            <a:xfrm>
              <a:off x="8554793" y="2060898"/>
              <a:ext cx="5004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F2F2F"/>
                  </a:solidFill>
                  <a:effectLst/>
                  <a:uLnTx/>
                  <a:uFillTx/>
                  <a:latin typeface="Segoe UI"/>
                  <a:ea typeface="+mn-ea"/>
                  <a:cs typeface="+mn-cs"/>
                </a:rPr>
                <a:t>=</a:t>
              </a:r>
              <a:endParaRPr kumimoji="0" lang="en-US" sz="1600" b="0" i="0" u="none" strike="noStrike" kern="1200" cap="none" spc="0" normalizeH="0" baseline="0" noProof="0">
                <a:ln>
                  <a:noFill/>
                </a:ln>
                <a:solidFill>
                  <a:srgbClr val="2F2F2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EAF1C389-B323-88C9-9BEC-25C2D788D8E6}"/>
                </a:ext>
              </a:extLst>
            </p:cNvPr>
            <p:cNvSpPr txBox="1"/>
            <p:nvPr/>
          </p:nvSpPr>
          <p:spPr>
            <a:xfrm>
              <a:off x="9351082" y="1968565"/>
              <a:ext cx="1798374"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2"/>
                  </a:solidFill>
                  <a:effectLst/>
                  <a:uLnTx/>
                  <a:uFillTx/>
                  <a:latin typeface="Segoe UI Semibold"/>
                  <a:ea typeface="+mn-ea"/>
                  <a:cs typeface="+mn-cs"/>
                </a:rPr>
                <a:t>Change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2"/>
                  </a:solidFill>
                  <a:effectLst/>
                  <a:uLnTx/>
                  <a:uFillTx/>
                  <a:latin typeface="Segoe UI Semibold"/>
                  <a:ea typeface="+mn-ea"/>
                  <a:cs typeface="+mn-cs"/>
                </a:rPr>
                <a:t>quotient</a:t>
              </a:r>
            </a:p>
          </p:txBody>
        </p:sp>
      </p:grpSp>
      <p:sp>
        <p:nvSpPr>
          <p:cNvPr id="14" name="TextBox 13">
            <a:extLst>
              <a:ext uri="{FF2B5EF4-FFF2-40B4-BE49-F238E27FC236}">
                <a16:creationId xmlns:a16="http://schemas.microsoft.com/office/drawing/2014/main" id="{C5C1DFF9-A82E-0139-BBAE-CECEF521620A}"/>
              </a:ext>
            </a:extLst>
          </p:cNvPr>
          <p:cNvSpPr txBox="1"/>
          <p:nvPr/>
        </p:nvSpPr>
        <p:spPr>
          <a:xfrm>
            <a:off x="5643495" y="3383117"/>
            <a:ext cx="5505961" cy="2037481"/>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24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Prioritize the section of outcomes that are most important </a:t>
            </a:r>
            <a:br>
              <a:rPr kumimoji="0" lang="en-US" sz="1600" b="0" i="0" u="none" strike="noStrike" kern="1200" cap="none" spc="0" normalizeH="0" baseline="0" noProof="0" dirty="0">
                <a:ln>
                  <a:noFill/>
                </a:ln>
                <a:effectLst/>
                <a:uLnTx/>
                <a:uFillTx/>
                <a:latin typeface="Segoe UI"/>
                <a:ea typeface="+mn-ea"/>
                <a:cs typeface="+mn-cs"/>
              </a:rPr>
            </a:br>
            <a:r>
              <a:rPr kumimoji="0" lang="en-US" sz="1600" b="0" i="0" u="none" strike="noStrike" kern="1200" cap="none" spc="0" normalizeH="0" baseline="0" noProof="0" dirty="0">
                <a:ln>
                  <a:noFill/>
                </a:ln>
                <a:effectLst/>
                <a:uLnTx/>
                <a:uFillTx/>
                <a:latin typeface="Segoe UI"/>
                <a:ea typeface="+mn-ea"/>
                <a:cs typeface="+mn-cs"/>
              </a:rPr>
              <a:t>for your business</a:t>
            </a:r>
          </a:p>
          <a:p>
            <a:pPr marL="0" marR="0" lvl="0" indent="0" algn="l" defTabSz="914400" rtl="0" eaLnBrk="1" fontAlgn="auto" latinLnBrk="0" hangingPunct="1">
              <a:lnSpc>
                <a:spcPct val="90000"/>
              </a:lnSpc>
              <a:spcBef>
                <a:spcPts val="0"/>
              </a:spcBef>
              <a:spcAft>
                <a:spcPts val="24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Simplify your investment strategy in adoption activity against these outcome segments</a:t>
            </a:r>
          </a:p>
          <a:p>
            <a:pPr marL="0" marR="0" lvl="0" indent="0" algn="l" defTabSz="914400" rtl="0" eaLnBrk="1" fontAlgn="auto" latinLnBrk="0" hangingPunct="1">
              <a:lnSpc>
                <a:spcPct val="90000"/>
              </a:lnSpc>
              <a:spcBef>
                <a:spcPts val="0"/>
              </a:spcBef>
              <a:spcAft>
                <a:spcPts val="24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Use these dimension to ascertain where you have resource </a:t>
            </a:r>
            <a:br>
              <a:rPr lang="en-US" sz="1600" dirty="0">
                <a:latin typeface="Segoe UI"/>
              </a:rPr>
            </a:br>
            <a:r>
              <a:rPr kumimoji="0" lang="en-US" sz="1600" b="0" i="0" u="none" strike="noStrike" kern="1200" cap="none" spc="0" normalizeH="0" baseline="0" noProof="0" dirty="0">
                <a:ln>
                  <a:noFill/>
                </a:ln>
                <a:effectLst/>
                <a:uLnTx/>
                <a:uFillTx/>
                <a:latin typeface="Segoe UI"/>
                <a:ea typeface="+mn-ea"/>
                <a:cs typeface="+mn-cs"/>
              </a:rPr>
              <a:t>or skills gaps in your organization to achieve your goals.</a:t>
            </a:r>
          </a:p>
        </p:txBody>
      </p:sp>
      <p:cxnSp>
        <p:nvCxnSpPr>
          <p:cNvPr id="15" name="Straight Connector 14">
            <a:extLst>
              <a:ext uri="{FF2B5EF4-FFF2-40B4-BE49-F238E27FC236}">
                <a16:creationId xmlns:a16="http://schemas.microsoft.com/office/drawing/2014/main" id="{9729C5EF-B30E-2660-0E41-1096AE9A0346}"/>
              </a:ext>
              <a:ext uri="{C183D7F6-B498-43B3-948B-1728B52AA6E4}">
                <adec:decorative xmlns:adec="http://schemas.microsoft.com/office/drawing/2017/decorative" val="1"/>
              </a:ext>
            </a:extLst>
          </p:cNvPr>
          <p:cNvCxnSpPr>
            <a:cxnSpLocks/>
          </p:cNvCxnSpPr>
          <p:nvPr/>
        </p:nvCxnSpPr>
        <p:spPr>
          <a:xfrm>
            <a:off x="5571962" y="3994971"/>
            <a:ext cx="5600700" cy="0"/>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2DB84E81-9ADD-2DFE-D042-3F5FF4BB15B0}"/>
              </a:ext>
              <a:ext uri="{C183D7F6-B498-43B3-948B-1728B52AA6E4}">
                <adec:decorative xmlns:adec="http://schemas.microsoft.com/office/drawing/2017/decorative" val="1"/>
              </a:ext>
            </a:extLst>
          </p:cNvPr>
          <p:cNvCxnSpPr>
            <a:cxnSpLocks/>
          </p:cNvCxnSpPr>
          <p:nvPr/>
        </p:nvCxnSpPr>
        <p:spPr>
          <a:xfrm>
            <a:off x="5571962" y="4789317"/>
            <a:ext cx="5600700" cy="0"/>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 name="Group 16">
            <a:extLst>
              <a:ext uri="{FF2B5EF4-FFF2-40B4-BE49-F238E27FC236}">
                <a16:creationId xmlns:a16="http://schemas.microsoft.com/office/drawing/2014/main" id="{06FD7E67-D0EE-1A71-43FD-0B6DE1EB7CFE}"/>
              </a:ext>
              <a:ext uri="{C183D7F6-B498-43B3-948B-1728B52AA6E4}">
                <adec:decorative xmlns:adec="http://schemas.microsoft.com/office/drawing/2017/decorative" val="1"/>
              </a:ext>
            </a:extLst>
          </p:cNvPr>
          <p:cNvGrpSpPr/>
          <p:nvPr/>
        </p:nvGrpSpPr>
        <p:grpSpPr>
          <a:xfrm>
            <a:off x="1070984" y="1968565"/>
            <a:ext cx="3077450" cy="3067112"/>
            <a:chOff x="854627" y="2113031"/>
            <a:chExt cx="3785928" cy="3773210"/>
          </a:xfrm>
        </p:grpSpPr>
        <p:sp>
          <p:nvSpPr>
            <p:cNvPr id="18" name="Oval 17">
              <a:extLst>
                <a:ext uri="{FF2B5EF4-FFF2-40B4-BE49-F238E27FC236}">
                  <a16:creationId xmlns:a16="http://schemas.microsoft.com/office/drawing/2014/main" id="{69F132A9-63F1-C1C8-BC78-AFE1E54D6DDC}"/>
                </a:ext>
              </a:extLst>
            </p:cNvPr>
            <p:cNvSpPr/>
            <p:nvPr/>
          </p:nvSpPr>
          <p:spPr>
            <a:xfrm>
              <a:off x="978216" y="2226924"/>
              <a:ext cx="3536302" cy="353630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hevron 33">
              <a:extLst>
                <a:ext uri="{FF2B5EF4-FFF2-40B4-BE49-F238E27FC236}">
                  <a16:creationId xmlns:a16="http://schemas.microsoft.com/office/drawing/2014/main" id="{C48BBF72-4E36-87A8-7E16-606DC7D316FD}"/>
                </a:ext>
              </a:extLst>
            </p:cNvPr>
            <p:cNvSpPr/>
            <p:nvPr/>
          </p:nvSpPr>
          <p:spPr>
            <a:xfrm>
              <a:off x="2611807" y="2113031"/>
              <a:ext cx="223935" cy="246030"/>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hevron 34">
              <a:extLst>
                <a:ext uri="{FF2B5EF4-FFF2-40B4-BE49-F238E27FC236}">
                  <a16:creationId xmlns:a16="http://schemas.microsoft.com/office/drawing/2014/main" id="{ED039C26-8847-6DD1-8D60-91EC9C69A9AD}"/>
                </a:ext>
              </a:extLst>
            </p:cNvPr>
            <p:cNvSpPr/>
            <p:nvPr/>
          </p:nvSpPr>
          <p:spPr>
            <a:xfrm rot="10800000">
              <a:off x="2611807" y="5640211"/>
              <a:ext cx="223935" cy="246030"/>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hevron 35">
              <a:extLst>
                <a:ext uri="{FF2B5EF4-FFF2-40B4-BE49-F238E27FC236}">
                  <a16:creationId xmlns:a16="http://schemas.microsoft.com/office/drawing/2014/main" id="{7797BAF6-C7B7-D1FD-8D17-2793C49E9122}"/>
                </a:ext>
              </a:extLst>
            </p:cNvPr>
            <p:cNvSpPr/>
            <p:nvPr/>
          </p:nvSpPr>
          <p:spPr>
            <a:xfrm rot="5400000">
              <a:off x="4405572" y="3869010"/>
              <a:ext cx="223935" cy="246030"/>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hevron 36">
              <a:extLst>
                <a:ext uri="{FF2B5EF4-FFF2-40B4-BE49-F238E27FC236}">
                  <a16:creationId xmlns:a16="http://schemas.microsoft.com/office/drawing/2014/main" id="{6B1465E7-1A83-2579-6786-4753A94D4905}"/>
                </a:ext>
              </a:extLst>
            </p:cNvPr>
            <p:cNvSpPr/>
            <p:nvPr/>
          </p:nvSpPr>
          <p:spPr>
            <a:xfrm rot="16200000">
              <a:off x="865674" y="3869011"/>
              <a:ext cx="223935" cy="246030"/>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7" name="Graphic 26">
            <a:extLst>
              <a:ext uri="{FF2B5EF4-FFF2-40B4-BE49-F238E27FC236}">
                <a16:creationId xmlns:a16="http://schemas.microsoft.com/office/drawing/2014/main" id="{88FF75EA-F9B1-9728-0444-AB6D0CD23CF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1348" y="1882443"/>
            <a:ext cx="405888" cy="405886"/>
          </a:xfrm>
          <a:prstGeom prst="rect">
            <a:avLst/>
          </a:prstGeom>
        </p:spPr>
      </p:pic>
      <p:pic>
        <p:nvPicPr>
          <p:cNvPr id="28" name="Graphic 27">
            <a:extLst>
              <a:ext uri="{FF2B5EF4-FFF2-40B4-BE49-F238E27FC236}">
                <a16:creationId xmlns:a16="http://schemas.microsoft.com/office/drawing/2014/main" id="{27EBF3E1-7FFF-9C44-DE08-57C3C822C49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2827" y="4314246"/>
            <a:ext cx="405888" cy="405886"/>
          </a:xfrm>
          <a:prstGeom prst="rect">
            <a:avLst/>
          </a:prstGeom>
        </p:spPr>
      </p:pic>
      <p:pic>
        <p:nvPicPr>
          <p:cNvPr id="29" name="Graphic 28">
            <a:extLst>
              <a:ext uri="{FF2B5EF4-FFF2-40B4-BE49-F238E27FC236}">
                <a16:creationId xmlns:a16="http://schemas.microsoft.com/office/drawing/2014/main" id="{593F819F-7782-A476-24BD-3F3EA1EC8F8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1348" y="4314246"/>
            <a:ext cx="405888" cy="405886"/>
          </a:xfrm>
          <a:prstGeom prst="rect">
            <a:avLst/>
          </a:prstGeom>
        </p:spPr>
      </p:pic>
      <p:pic>
        <p:nvPicPr>
          <p:cNvPr id="30" name="Graphic 29">
            <a:extLst>
              <a:ext uri="{FF2B5EF4-FFF2-40B4-BE49-F238E27FC236}">
                <a16:creationId xmlns:a16="http://schemas.microsoft.com/office/drawing/2014/main" id="{ADD11946-AF76-7DDA-5879-2E18B27DB5E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2827" y="1882443"/>
            <a:ext cx="405888" cy="405886"/>
          </a:xfrm>
          <a:prstGeom prst="rect">
            <a:avLst/>
          </a:prstGeom>
        </p:spPr>
      </p:pic>
      <p:sp>
        <p:nvSpPr>
          <p:cNvPr id="2" name="Footer Placeholder 1">
            <a:extLst>
              <a:ext uri="{FF2B5EF4-FFF2-40B4-BE49-F238E27FC236}">
                <a16:creationId xmlns:a16="http://schemas.microsoft.com/office/drawing/2014/main" id="{8AFBEE60-FD8C-A0CF-7078-D82CFC31F74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mc:AlternateContent xmlns:mc="http://schemas.openxmlformats.org/markup-compatibility/2006">
        <mc:Choice xmlns:p14="http://schemas.microsoft.com/office/powerpoint/2010/main" Requires="p14">
          <p:contentPart p14:bwMode="auto" r:id="rId11">
            <p14:nvContentPartPr>
              <p14:cNvPr id="6" name="Freihand 5">
                <a:extLst>
                  <a:ext uri="{FF2B5EF4-FFF2-40B4-BE49-F238E27FC236}">
                    <a16:creationId xmlns:a16="http://schemas.microsoft.com/office/drawing/2014/main" id="{FCFA9C27-2DC7-D95B-985B-FFC10B6A7D3B}"/>
                  </a:ext>
                </a:extLst>
              </p14:cNvPr>
              <p14:cNvContentPartPr/>
              <p14:nvPr/>
            </p14:nvContentPartPr>
            <p14:xfrm>
              <a:off x="11438640" y="2220120"/>
              <a:ext cx="492840" cy="236880"/>
            </p14:xfrm>
          </p:contentPart>
        </mc:Choice>
        <mc:Fallback>
          <p:pic>
            <p:nvPicPr>
              <p:cNvPr id="6" name="Freihand 5">
                <a:extLst>
                  <a:ext uri="{FF2B5EF4-FFF2-40B4-BE49-F238E27FC236}">
                    <a16:creationId xmlns:a16="http://schemas.microsoft.com/office/drawing/2014/main" id="{FCFA9C27-2DC7-D95B-985B-FFC10B6A7D3B}"/>
                  </a:ext>
                </a:extLst>
              </p:cNvPr>
              <p:cNvPicPr/>
              <p:nvPr/>
            </p:nvPicPr>
            <p:blipFill>
              <a:blip r:embed="rId12"/>
              <a:stretch>
                <a:fillRect/>
              </a:stretch>
            </p:blipFill>
            <p:spPr>
              <a:xfrm>
                <a:off x="11429280" y="2210760"/>
                <a:ext cx="511560" cy="255600"/>
              </a:xfrm>
              <a:prstGeom prst="rect">
                <a:avLst/>
              </a:prstGeom>
            </p:spPr>
          </p:pic>
        </mc:Fallback>
      </mc:AlternateContent>
    </p:spTree>
    <p:extLst>
      <p:ext uri="{BB962C8B-B14F-4D97-AF65-F5344CB8AC3E}">
        <p14:creationId xmlns:p14="http://schemas.microsoft.com/office/powerpoint/2010/main" val="245136249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p:txBody>
          <a:bodyPr/>
          <a:lstStyle/>
          <a:p>
            <a:r>
              <a:rPr lang="en-US" dirty="0"/>
              <a:t>Enablement outcome examples</a:t>
            </a:r>
          </a:p>
        </p:txBody>
      </p:sp>
      <p:sp>
        <p:nvSpPr>
          <p:cNvPr id="43" name="Rounded Rectangle 77">
            <a:extLst>
              <a:ext uri="{FF2B5EF4-FFF2-40B4-BE49-F238E27FC236}">
                <a16:creationId xmlns:a16="http://schemas.microsoft.com/office/drawing/2014/main" id="{70BA638D-64E1-7069-4EE2-495A7E3E572D}"/>
              </a:ext>
              <a:ext uri="{C183D7F6-B498-43B3-948B-1728B52AA6E4}">
                <adec:decorative xmlns:adec="http://schemas.microsoft.com/office/drawing/2017/decorative" val="1"/>
              </a:ext>
            </a:extLst>
          </p:cNvPr>
          <p:cNvSpPr/>
          <p:nvPr/>
        </p:nvSpPr>
        <p:spPr bwMode="auto">
          <a:xfrm>
            <a:off x="588262" y="4819043"/>
            <a:ext cx="10721567" cy="1234444"/>
          </a:xfrm>
          <a:prstGeom prst="roundRect">
            <a:avLst>
              <a:gd name="adj" fmla="val 998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45" name="Rounded Rectangle 77">
            <a:extLst>
              <a:ext uri="{FF2B5EF4-FFF2-40B4-BE49-F238E27FC236}">
                <a16:creationId xmlns:a16="http://schemas.microsoft.com/office/drawing/2014/main" id="{733C5AB2-6020-81EC-F73C-F0C7062B0C72}"/>
              </a:ext>
              <a:ext uri="{C183D7F6-B498-43B3-948B-1728B52AA6E4}">
                <adec:decorative xmlns:adec="http://schemas.microsoft.com/office/drawing/2017/decorative" val="1"/>
              </a:ext>
            </a:extLst>
          </p:cNvPr>
          <p:cNvSpPr/>
          <p:nvPr/>
        </p:nvSpPr>
        <p:spPr bwMode="auto">
          <a:xfrm>
            <a:off x="588262" y="1260589"/>
            <a:ext cx="2551058" cy="3284138"/>
          </a:xfrm>
          <a:prstGeom prst="roundRect">
            <a:avLst>
              <a:gd name="adj" fmla="val 335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46" name="Rectangle: Rounded Corners 10">
            <a:extLst>
              <a:ext uri="{FF2B5EF4-FFF2-40B4-BE49-F238E27FC236}">
                <a16:creationId xmlns:a16="http://schemas.microsoft.com/office/drawing/2014/main" id="{1CBE6191-636E-0338-1ECA-0AE4D485AE58}"/>
              </a:ext>
            </a:extLst>
          </p:cNvPr>
          <p:cNvSpPr/>
          <p:nvPr/>
        </p:nvSpPr>
        <p:spPr>
          <a:xfrm>
            <a:off x="721313" y="1407897"/>
            <a:ext cx="2322542" cy="53856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solidFill>
                  <a:srgbClr val="FFFFFF"/>
                </a:solidFill>
                <a:latin typeface="+mj-lt"/>
                <a:cs typeface="Segoe UI" panose="020B0502040204020203" pitchFamily="34" charset="0"/>
              </a:rPr>
              <a:t>Organizational</a:t>
            </a:r>
          </a:p>
        </p:txBody>
      </p:sp>
      <p:sp>
        <p:nvSpPr>
          <p:cNvPr id="54" name="TextBox 53">
            <a:extLst>
              <a:ext uri="{FF2B5EF4-FFF2-40B4-BE49-F238E27FC236}">
                <a16:creationId xmlns:a16="http://schemas.microsoft.com/office/drawing/2014/main" id="{AD70A170-6BFE-E809-0A89-FD42DD5EFECF}"/>
              </a:ext>
            </a:extLst>
          </p:cNvPr>
          <p:cNvSpPr txBox="1"/>
          <p:nvPr/>
        </p:nvSpPr>
        <p:spPr>
          <a:xfrm>
            <a:off x="694943" y="2052041"/>
            <a:ext cx="2337695" cy="2357568"/>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Cultural transformation</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Employee retention</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Talent acquisition</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Social engagement</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Operational agility</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mn-cs"/>
            </a:endParaRPr>
          </a:p>
        </p:txBody>
      </p:sp>
      <p:sp>
        <p:nvSpPr>
          <p:cNvPr id="47" name="Rounded Rectangle 77">
            <a:extLst>
              <a:ext uri="{FF2B5EF4-FFF2-40B4-BE49-F238E27FC236}">
                <a16:creationId xmlns:a16="http://schemas.microsoft.com/office/drawing/2014/main" id="{218F6825-B895-CB13-6CB2-D96579ECC625}"/>
              </a:ext>
              <a:ext uri="{C183D7F6-B498-43B3-948B-1728B52AA6E4}">
                <adec:decorative xmlns:adec="http://schemas.microsoft.com/office/drawing/2017/decorative" val="1"/>
              </a:ext>
            </a:extLst>
          </p:cNvPr>
          <p:cNvSpPr/>
          <p:nvPr/>
        </p:nvSpPr>
        <p:spPr bwMode="auto">
          <a:xfrm>
            <a:off x="3272371" y="1260589"/>
            <a:ext cx="2551058" cy="3284138"/>
          </a:xfrm>
          <a:prstGeom prst="roundRect">
            <a:avLst>
              <a:gd name="adj" fmla="val 335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48" name="Rectangle: Rounded Corners 10">
            <a:extLst>
              <a:ext uri="{FF2B5EF4-FFF2-40B4-BE49-F238E27FC236}">
                <a16:creationId xmlns:a16="http://schemas.microsoft.com/office/drawing/2014/main" id="{57C31781-81C5-9371-1399-304EAC6066C8}"/>
              </a:ext>
            </a:extLst>
          </p:cNvPr>
          <p:cNvSpPr/>
          <p:nvPr/>
        </p:nvSpPr>
        <p:spPr>
          <a:xfrm>
            <a:off x="3405422" y="1407897"/>
            <a:ext cx="2322542" cy="53856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solidFill>
                  <a:srgbClr val="FFFFFF"/>
                </a:solidFill>
                <a:latin typeface="+mj-lt"/>
                <a:cs typeface="Segoe UI" panose="020B0502040204020203" pitchFamily="34" charset="0"/>
              </a:rPr>
              <a:t>Cultural</a:t>
            </a:r>
          </a:p>
        </p:txBody>
      </p:sp>
      <p:sp>
        <p:nvSpPr>
          <p:cNvPr id="55" name="TextBox 54">
            <a:extLst>
              <a:ext uri="{FF2B5EF4-FFF2-40B4-BE49-F238E27FC236}">
                <a16:creationId xmlns:a16="http://schemas.microsoft.com/office/drawing/2014/main" id="{9DCEE33B-D1C0-C478-B4C7-12383EAEB18A}"/>
              </a:ext>
            </a:extLst>
          </p:cNvPr>
          <p:cNvSpPr txBox="1"/>
          <p:nvPr/>
        </p:nvSpPr>
        <p:spPr>
          <a:xfrm>
            <a:off x="3379053" y="2052041"/>
            <a:ext cx="2337695" cy="2265236"/>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Employee sentiment</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Employee recommendations</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Customer feedback</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Innovation measures, e.g., idea forum contributions</a:t>
            </a:r>
          </a:p>
        </p:txBody>
      </p:sp>
      <p:sp>
        <p:nvSpPr>
          <p:cNvPr id="49" name="Rounded Rectangle 77">
            <a:extLst>
              <a:ext uri="{FF2B5EF4-FFF2-40B4-BE49-F238E27FC236}">
                <a16:creationId xmlns:a16="http://schemas.microsoft.com/office/drawing/2014/main" id="{C15ED773-5CE9-72AE-9EF3-D00E96841B0B}"/>
              </a:ext>
              <a:ext uri="{C183D7F6-B498-43B3-948B-1728B52AA6E4}">
                <adec:decorative xmlns:adec="http://schemas.microsoft.com/office/drawing/2017/decorative" val="1"/>
              </a:ext>
            </a:extLst>
          </p:cNvPr>
          <p:cNvSpPr/>
          <p:nvPr/>
        </p:nvSpPr>
        <p:spPr bwMode="auto">
          <a:xfrm>
            <a:off x="5977471" y="1260589"/>
            <a:ext cx="2551058" cy="3284138"/>
          </a:xfrm>
          <a:prstGeom prst="roundRect">
            <a:avLst>
              <a:gd name="adj" fmla="val 335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50" name="Rectangle: Rounded Corners 10">
            <a:extLst>
              <a:ext uri="{FF2B5EF4-FFF2-40B4-BE49-F238E27FC236}">
                <a16:creationId xmlns:a16="http://schemas.microsoft.com/office/drawing/2014/main" id="{F647FCB4-225A-0562-2A8C-CAE39CA0125F}"/>
              </a:ext>
            </a:extLst>
          </p:cNvPr>
          <p:cNvSpPr/>
          <p:nvPr/>
        </p:nvSpPr>
        <p:spPr>
          <a:xfrm>
            <a:off x="6110522" y="1407897"/>
            <a:ext cx="2322542" cy="53856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solidFill>
                  <a:srgbClr val="FFFFFF"/>
                </a:solidFill>
                <a:latin typeface="+mj-lt"/>
                <a:cs typeface="Segoe UI" panose="020B0502040204020203" pitchFamily="34" charset="0"/>
              </a:rPr>
              <a:t>Business process</a:t>
            </a:r>
          </a:p>
        </p:txBody>
      </p:sp>
      <p:sp>
        <p:nvSpPr>
          <p:cNvPr id="53" name="TextBox 52">
            <a:extLst>
              <a:ext uri="{FF2B5EF4-FFF2-40B4-BE49-F238E27FC236}">
                <a16:creationId xmlns:a16="http://schemas.microsoft.com/office/drawing/2014/main" id="{D8A04A60-696E-A9E2-6F91-6EC07B036EA1}"/>
              </a:ext>
            </a:extLst>
          </p:cNvPr>
          <p:cNvSpPr txBox="1"/>
          <p:nvPr/>
        </p:nvSpPr>
        <p:spPr>
          <a:xfrm>
            <a:off x="6084153" y="2052041"/>
            <a:ext cx="2337695" cy="220368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Customer experience impact</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Cost savings</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Revenue generation</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Data security</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Process simplification</a:t>
            </a:r>
          </a:p>
        </p:txBody>
      </p:sp>
      <p:sp>
        <p:nvSpPr>
          <p:cNvPr id="51" name="Rounded Rectangle 77">
            <a:extLst>
              <a:ext uri="{FF2B5EF4-FFF2-40B4-BE49-F238E27FC236}">
                <a16:creationId xmlns:a16="http://schemas.microsoft.com/office/drawing/2014/main" id="{28A05BC3-0D07-CF5D-25C5-30AD3B3747D3}"/>
              </a:ext>
              <a:ext uri="{C183D7F6-B498-43B3-948B-1728B52AA6E4}">
                <adec:decorative xmlns:adec="http://schemas.microsoft.com/office/drawing/2017/decorative" val="1"/>
              </a:ext>
            </a:extLst>
          </p:cNvPr>
          <p:cNvSpPr/>
          <p:nvPr/>
        </p:nvSpPr>
        <p:spPr bwMode="auto">
          <a:xfrm>
            <a:off x="8758771" y="1260589"/>
            <a:ext cx="2551058" cy="3284138"/>
          </a:xfrm>
          <a:prstGeom prst="roundRect">
            <a:avLst>
              <a:gd name="adj" fmla="val 335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52" name="Rectangle: Rounded Corners 10">
            <a:extLst>
              <a:ext uri="{FF2B5EF4-FFF2-40B4-BE49-F238E27FC236}">
                <a16:creationId xmlns:a16="http://schemas.microsoft.com/office/drawing/2014/main" id="{2F724D30-9603-AE0B-BDAF-2A4024DFD8FA}"/>
              </a:ext>
            </a:extLst>
          </p:cNvPr>
          <p:cNvSpPr/>
          <p:nvPr/>
        </p:nvSpPr>
        <p:spPr>
          <a:xfrm>
            <a:off x="8891822" y="1407897"/>
            <a:ext cx="2322542" cy="53856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solidFill>
                  <a:srgbClr val="FFFFFF"/>
                </a:solidFill>
                <a:latin typeface="+mj-lt"/>
                <a:cs typeface="Segoe UI" panose="020B0502040204020203" pitchFamily="34" charset="0"/>
              </a:rPr>
              <a:t>Individual</a:t>
            </a:r>
          </a:p>
        </p:txBody>
      </p:sp>
      <p:sp>
        <p:nvSpPr>
          <p:cNvPr id="56" name="TextBox 55">
            <a:extLst>
              <a:ext uri="{FF2B5EF4-FFF2-40B4-BE49-F238E27FC236}">
                <a16:creationId xmlns:a16="http://schemas.microsoft.com/office/drawing/2014/main" id="{EE65F151-D833-714B-F8ED-653C97F8BC20}"/>
              </a:ext>
            </a:extLst>
          </p:cNvPr>
          <p:cNvSpPr txBox="1"/>
          <p:nvPr/>
        </p:nvSpPr>
        <p:spPr>
          <a:xfrm>
            <a:off x="8865452" y="2052041"/>
            <a:ext cx="2337695" cy="1988237"/>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Use of AI capabilities</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Employee morale</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Employee productivity</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Employee engagement</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Idea generation</a:t>
            </a:r>
          </a:p>
        </p:txBody>
      </p:sp>
      <p:sp>
        <p:nvSpPr>
          <p:cNvPr id="57" name="Rectangle: Rounded Corners 10">
            <a:extLst>
              <a:ext uri="{FF2B5EF4-FFF2-40B4-BE49-F238E27FC236}">
                <a16:creationId xmlns:a16="http://schemas.microsoft.com/office/drawing/2014/main" id="{9EC6AE4F-166F-54A9-C772-60CE93E93DE5}"/>
              </a:ext>
            </a:extLst>
          </p:cNvPr>
          <p:cNvSpPr/>
          <p:nvPr/>
        </p:nvSpPr>
        <p:spPr>
          <a:xfrm>
            <a:off x="990478" y="5177429"/>
            <a:ext cx="2042160" cy="427147"/>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dirty="0">
                <a:solidFill>
                  <a:schemeClr val="accent2"/>
                </a:solidFill>
                <a:latin typeface="Segoe UI Semibold" panose="020B0502040204020203" pitchFamily="34" charset="0"/>
                <a:cs typeface="Segoe UI Semibold" panose="020B0502040204020203" pitchFamily="34" charset="0"/>
              </a:rPr>
              <a:t>Questions</a:t>
            </a:r>
          </a:p>
        </p:txBody>
      </p:sp>
      <p:sp>
        <p:nvSpPr>
          <p:cNvPr id="44" name="TextBox 43">
            <a:extLst>
              <a:ext uri="{FF2B5EF4-FFF2-40B4-BE49-F238E27FC236}">
                <a16:creationId xmlns:a16="http://schemas.microsoft.com/office/drawing/2014/main" id="{216F3041-C2C8-4BB5-4857-59613B03108E}"/>
              </a:ext>
            </a:extLst>
          </p:cNvPr>
          <p:cNvSpPr txBox="1"/>
          <p:nvPr/>
        </p:nvSpPr>
        <p:spPr>
          <a:xfrm>
            <a:off x="3405422" y="5129722"/>
            <a:ext cx="6126480" cy="680186"/>
          </a:xfrm>
          <a:prstGeom prst="rect">
            <a:avLst/>
          </a:prstGeom>
          <a:noFill/>
        </p:spPr>
        <p:txBody>
          <a:bodyPr wrap="square" lIns="0" tIns="0" rIns="0" bIns="0" rtlCol="0">
            <a:spAutoFit/>
          </a:bodyPr>
          <a:lstStyle/>
          <a:p>
            <a:pPr marL="0" marR="0" lvl="0" indent="0" defTabSz="914400" rtl="0" eaLnBrk="1" fontAlgn="auto" latinLnBrk="0" hangingPunct="1">
              <a:lnSpc>
                <a:spcPct val="90000"/>
              </a:lnSpc>
              <a:spcBef>
                <a:spcPts val="0"/>
              </a:spcBef>
              <a:spcAft>
                <a:spcPts val="120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How is your organization progressing on these measures?</a:t>
            </a:r>
          </a:p>
          <a:p>
            <a:pPr marL="0" marR="0" lvl="0" indent="0" defTabSz="914400" rtl="0" eaLnBrk="1" fontAlgn="auto" latinLnBrk="0" hangingPunct="1">
              <a:spcBef>
                <a:spcPts val="0"/>
              </a:spcBef>
              <a:spcAft>
                <a:spcPts val="120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What is your business transformation process today?</a:t>
            </a:r>
          </a:p>
        </p:txBody>
      </p:sp>
      <p:sp>
        <p:nvSpPr>
          <p:cNvPr id="2" name="Footer Placeholder 1">
            <a:extLst>
              <a:ext uri="{FF2B5EF4-FFF2-40B4-BE49-F238E27FC236}">
                <a16:creationId xmlns:a16="http://schemas.microsoft.com/office/drawing/2014/main" id="{8AFBEE60-FD8C-A0CF-7078-D82CFC31F74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mc:AlternateContent xmlns:mc="http://schemas.openxmlformats.org/markup-compatibility/2006">
        <mc:Choice xmlns:p14="http://schemas.microsoft.com/office/powerpoint/2010/main" Requires="p14">
          <p:contentPart p14:bwMode="auto" r:id="rId3">
            <p14:nvContentPartPr>
              <p14:cNvPr id="3" name="Freihand 2">
                <a:extLst>
                  <a:ext uri="{FF2B5EF4-FFF2-40B4-BE49-F238E27FC236}">
                    <a16:creationId xmlns:a16="http://schemas.microsoft.com/office/drawing/2014/main" id="{25386E68-A1CF-08F5-4207-791A0096BC41}"/>
                  </a:ext>
                </a:extLst>
              </p14:cNvPr>
              <p14:cNvContentPartPr/>
              <p14:nvPr/>
            </p14:nvContentPartPr>
            <p14:xfrm>
              <a:off x="3558240" y="267480"/>
              <a:ext cx="7978320" cy="3137040"/>
            </p14:xfrm>
          </p:contentPart>
        </mc:Choice>
        <mc:Fallback>
          <p:pic>
            <p:nvPicPr>
              <p:cNvPr id="3" name="Freihand 2">
                <a:extLst>
                  <a:ext uri="{FF2B5EF4-FFF2-40B4-BE49-F238E27FC236}">
                    <a16:creationId xmlns:a16="http://schemas.microsoft.com/office/drawing/2014/main" id="{25386E68-A1CF-08F5-4207-791A0096BC41}"/>
                  </a:ext>
                </a:extLst>
              </p:cNvPr>
              <p:cNvPicPr/>
              <p:nvPr/>
            </p:nvPicPr>
            <p:blipFill>
              <a:blip r:embed="rId4"/>
              <a:stretch>
                <a:fillRect/>
              </a:stretch>
            </p:blipFill>
            <p:spPr>
              <a:xfrm>
                <a:off x="3548880" y="258120"/>
                <a:ext cx="7997040" cy="3155760"/>
              </a:xfrm>
              <a:prstGeom prst="rect">
                <a:avLst/>
              </a:prstGeom>
            </p:spPr>
          </p:pic>
        </mc:Fallback>
      </mc:AlternateContent>
    </p:spTree>
    <p:extLst>
      <p:ext uri="{BB962C8B-B14F-4D97-AF65-F5344CB8AC3E}">
        <p14:creationId xmlns:p14="http://schemas.microsoft.com/office/powerpoint/2010/main" val="170892837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Track KPIs and end user adoption through surveys</a:t>
            </a:r>
          </a:p>
        </p:txBody>
      </p:sp>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p:txBody>
          <a:bodyPr/>
          <a:lstStyle/>
          <a:p>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Circulate a </a:t>
            </a: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baseline survey </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shortly before users receive their accounts and devices, to gather data about their knowledge of Copilot for Microsoft 365.</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p:txBody>
          <a:bodyPr/>
          <a:lstStyle/>
          <a:p>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Conduct </a:t>
            </a: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periodic surveys </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throughout your launch to gather data about users’ experiences with Copilot for Microsoft 365. </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6EB14289-3916-4380-C154-C7AE07DF9CE6}"/>
              </a:ext>
            </a:extLst>
          </p:cNvPr>
          <p:cNvSpPr>
            <a:spLocks noGrp="1"/>
          </p:cNvSpPr>
          <p:nvPr>
            <p:ph type="body" sz="quarter" idx="17"/>
          </p:nvPr>
        </p:nvSpPr>
        <p:spPr/>
        <p:txBody>
          <a:bodyPr/>
          <a:lstStyle/>
          <a:p>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Create new awareness or training content to </a:t>
            </a: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address any outstanding needs that arise</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DAC61BF-BDA3-7C69-402B-FA98459F2BEF}"/>
              </a:ext>
            </a:extLst>
          </p:cNvPr>
          <p:cNvSpPr>
            <a:spLocks noGrp="1"/>
          </p:cNvSpPr>
          <p:nvPr>
            <p:ph type="body" sz="quarter" idx="19"/>
          </p:nvPr>
        </p:nvSpPr>
        <p:spPr/>
        <p:txBody>
          <a:bodyPr/>
          <a:lstStyle/>
          <a:p>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After your organization-wide rollout, use a </a:t>
            </a:r>
            <a:r>
              <a:rPr lang="en-US" sz="1800" b="1"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final survey</a:t>
            </a: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 to assess user satisfaction. You can release this survey 90 days after launch, and then in quarterly increments.</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grpSp>
        <p:nvGrpSpPr>
          <p:cNvPr id="13" name="Group 12">
            <a:extLst>
              <a:ext uri="{FF2B5EF4-FFF2-40B4-BE49-F238E27FC236}">
                <a16:creationId xmlns:a16="http://schemas.microsoft.com/office/drawing/2014/main" id="{2B958E17-82C8-CCEE-9200-3A24B9AB1ED0}"/>
              </a:ext>
              <a:ext uri="{C183D7F6-B498-43B3-948B-1728B52AA6E4}">
                <adec:decorative xmlns:adec="http://schemas.microsoft.com/office/drawing/2017/decorative" val="1"/>
              </a:ext>
            </a:extLst>
          </p:cNvPr>
          <p:cNvGrpSpPr>
            <a:grpSpLocks noChangeAspect="1"/>
          </p:cNvGrpSpPr>
          <p:nvPr/>
        </p:nvGrpSpPr>
        <p:grpSpPr>
          <a:xfrm>
            <a:off x="583096" y="1520654"/>
            <a:ext cx="640080" cy="640080"/>
            <a:chOff x="581787" y="1338617"/>
            <a:chExt cx="769327" cy="769327"/>
          </a:xfrm>
        </p:grpSpPr>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Database_EFC7" title="Icon of a cylinder">
              <a:extLst>
                <a:ext uri="{FF2B5EF4-FFF2-40B4-BE49-F238E27FC236}">
                  <a16:creationId xmlns:a16="http://schemas.microsoft.com/office/drawing/2014/main" id="{FF90249B-CC3E-77DF-795E-C323E9624F6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4C4E1362-DE02-EB2A-E91D-E70510339CAC}"/>
              </a:ext>
              <a:ext uri="{C183D7F6-B498-43B3-948B-1728B52AA6E4}">
                <adec:decorative xmlns:adec="http://schemas.microsoft.com/office/drawing/2017/decorative" val="1"/>
              </a:ext>
            </a:extLst>
          </p:cNvPr>
          <p:cNvGrpSpPr>
            <a:grpSpLocks noChangeAspect="1"/>
          </p:cNvGrpSpPr>
          <p:nvPr/>
        </p:nvGrpSpPr>
        <p:grpSpPr>
          <a:xfrm>
            <a:off x="583096" y="2569210"/>
            <a:ext cx="640080" cy="640080"/>
            <a:chOff x="4357547" y="1338617"/>
            <a:chExt cx="769327" cy="769327"/>
          </a:xfrm>
        </p:grpSpPr>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6" title="Icon of a gear with a wrench">
              <a:extLst>
                <a:ext uri="{FF2B5EF4-FFF2-40B4-BE49-F238E27FC236}">
                  <a16:creationId xmlns:a16="http://schemas.microsoft.com/office/drawing/2014/main" id="{A3ADFDDD-3379-B517-23C9-015CD7144BC7}"/>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9659AB3F-CB75-4E67-0810-64B56ED4F9D6}"/>
              </a:ext>
              <a:ext uri="{C183D7F6-B498-43B3-948B-1728B52AA6E4}">
                <adec:decorative xmlns:adec="http://schemas.microsoft.com/office/drawing/2017/decorative" val="1"/>
              </a:ext>
            </a:extLst>
          </p:cNvPr>
          <p:cNvGrpSpPr>
            <a:grpSpLocks noChangeAspect="1"/>
          </p:cNvGrpSpPr>
          <p:nvPr/>
        </p:nvGrpSpPr>
        <p:grpSpPr>
          <a:xfrm>
            <a:off x="583096" y="3615373"/>
            <a:ext cx="640080" cy="640080"/>
            <a:chOff x="8114290" y="1338617"/>
            <a:chExt cx="769327" cy="769327"/>
          </a:xfrm>
        </p:grpSpPr>
        <p:sp>
          <p:nvSpPr>
            <p:cNvPr id="12" name="Oval 11" descr="icon of a finger pushing a button">
              <a:extLst>
                <a:ext uri="{FF2B5EF4-FFF2-40B4-BE49-F238E27FC236}">
                  <a16:creationId xmlns:a16="http://schemas.microsoft.com/office/drawing/2014/main" id="{1748EDB1-5034-D172-C151-51F091159640}"/>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BarChartVertical_E9EC" title="Icon of a vertical bar graph">
              <a:extLst>
                <a:ext uri="{FF2B5EF4-FFF2-40B4-BE49-F238E27FC236}">
                  <a16:creationId xmlns:a16="http://schemas.microsoft.com/office/drawing/2014/main" id="{53B48A45-41A6-4685-045B-6E54E254F8C8}"/>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 name="Group 18">
            <a:extLst>
              <a:ext uri="{FF2B5EF4-FFF2-40B4-BE49-F238E27FC236}">
                <a16:creationId xmlns:a16="http://schemas.microsoft.com/office/drawing/2014/main" id="{A49E6B0E-9845-1357-D17B-729927546C4D}"/>
              </a:ext>
              <a:ext uri="{C183D7F6-B498-43B3-948B-1728B52AA6E4}">
                <adec:decorative xmlns:adec="http://schemas.microsoft.com/office/drawing/2017/decorative" val="1"/>
              </a:ext>
            </a:extLst>
          </p:cNvPr>
          <p:cNvGrpSpPr/>
          <p:nvPr/>
        </p:nvGrpSpPr>
        <p:grpSpPr>
          <a:xfrm>
            <a:off x="583096" y="4661439"/>
            <a:ext cx="640080" cy="640080"/>
            <a:chOff x="583096" y="4661439"/>
            <a:chExt cx="640080" cy="640080"/>
          </a:xfrm>
        </p:grpSpPr>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3" title="Icon of a cloud">
              <a:extLst>
                <a:ext uri="{FF2B5EF4-FFF2-40B4-BE49-F238E27FC236}">
                  <a16:creationId xmlns:a16="http://schemas.microsoft.com/office/drawing/2014/main" id="{F372DBCB-00F7-CC48-4E7B-99619EF227A3}"/>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9" name="Footer Placeholder 8">
            <a:extLst>
              <a:ext uri="{FF2B5EF4-FFF2-40B4-BE49-F238E27FC236}">
                <a16:creationId xmlns:a16="http://schemas.microsoft.com/office/drawing/2014/main" id="{2CC68F2A-AD36-943D-8464-E530DA3D198A}"/>
              </a:ext>
            </a:extLst>
          </p:cNvPr>
          <p:cNvSpPr>
            <a:spLocks noGrp="1"/>
          </p:cNvSpPr>
          <p:nvPr>
            <p:ph type="ftr" sz="quarter" idx="3"/>
          </p:nvPr>
        </p:nvSpPr>
        <p:spPr/>
        <p:txBody>
          <a:bodyPr/>
          <a:lstStyle/>
          <a:p>
            <a:r>
              <a:rPr lang="en-US"/>
              <a:t>© Copyright Microsoft Corporation. All rights reserved.</a:t>
            </a:r>
          </a:p>
        </p:txBody>
      </p:sp>
      <mc:AlternateContent xmlns:mc="http://schemas.openxmlformats.org/markup-compatibility/2006">
        <mc:Choice xmlns:p14="http://schemas.microsoft.com/office/powerpoint/2010/main" Requires="p14">
          <p:contentPart p14:bwMode="auto" r:id="rId3">
            <p14:nvContentPartPr>
              <p14:cNvPr id="7" name="Freihand 6">
                <a:extLst>
                  <a:ext uri="{FF2B5EF4-FFF2-40B4-BE49-F238E27FC236}">
                    <a16:creationId xmlns:a16="http://schemas.microsoft.com/office/drawing/2014/main" id="{EDD0AE85-E1A8-CBC7-0300-CB0FC4F0A9A9}"/>
                  </a:ext>
                </a:extLst>
              </p14:cNvPr>
              <p14:cNvContentPartPr/>
              <p14:nvPr/>
            </p14:nvContentPartPr>
            <p14:xfrm>
              <a:off x="2084400" y="5277960"/>
              <a:ext cx="759960" cy="47160"/>
            </p14:xfrm>
          </p:contentPart>
        </mc:Choice>
        <mc:Fallback>
          <p:pic>
            <p:nvPicPr>
              <p:cNvPr id="7" name="Freihand 6">
                <a:extLst>
                  <a:ext uri="{FF2B5EF4-FFF2-40B4-BE49-F238E27FC236}">
                    <a16:creationId xmlns:a16="http://schemas.microsoft.com/office/drawing/2014/main" id="{EDD0AE85-E1A8-CBC7-0300-CB0FC4F0A9A9}"/>
                  </a:ext>
                </a:extLst>
              </p:cNvPr>
              <p:cNvPicPr/>
              <p:nvPr/>
            </p:nvPicPr>
            <p:blipFill>
              <a:blip r:embed="rId4"/>
              <a:stretch>
                <a:fillRect/>
              </a:stretch>
            </p:blipFill>
            <p:spPr>
              <a:xfrm>
                <a:off x="2075040" y="5268600"/>
                <a:ext cx="778680" cy="65880"/>
              </a:xfrm>
              <a:prstGeom prst="rect">
                <a:avLst/>
              </a:prstGeom>
            </p:spPr>
          </p:pic>
        </mc:Fallback>
      </mc:AlternateContent>
    </p:spTree>
    <p:extLst>
      <p:ext uri="{BB962C8B-B14F-4D97-AF65-F5344CB8AC3E}">
        <p14:creationId xmlns:p14="http://schemas.microsoft.com/office/powerpoint/2010/main" val="352992802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88386" y="492852"/>
            <a:ext cx="6930014" cy="615553"/>
          </a:xfrm>
        </p:spPr>
        <p:txBody>
          <a:bodyPr/>
          <a:lstStyle/>
          <a:p>
            <a:r>
              <a:rPr lang="en-US" dirty="0"/>
              <a:t>Copilot for Microsoft 365 Adoption Baseline Survey</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84200" y="1538431"/>
            <a:ext cx="4714875" cy="738664"/>
          </a:xfrm>
        </p:spPr>
        <p:txBody>
          <a:bodyPr/>
          <a:lstStyle/>
          <a:p>
            <a:r>
              <a:rPr lang="en-US" dirty="0"/>
              <a:t>Guage initial attitudes, readiness, and adoption receptiveness to inform future assessment and actions.</a:t>
            </a:r>
          </a:p>
        </p:txBody>
      </p:sp>
      <p:sp>
        <p:nvSpPr>
          <p:cNvPr id="8" name="Text Placeholder 7">
            <a:extLst>
              <a:ext uri="{FF2B5EF4-FFF2-40B4-BE49-F238E27FC236}">
                <a16:creationId xmlns:a16="http://schemas.microsoft.com/office/drawing/2014/main" id="{DCA71420-76D1-2C26-9DD2-D17FFD140F8D}"/>
              </a:ext>
            </a:extLst>
          </p:cNvPr>
          <p:cNvSpPr>
            <a:spLocks noGrp="1"/>
          </p:cNvSpPr>
          <p:nvPr>
            <p:ph type="body" sz="quarter" idx="15"/>
          </p:nvPr>
        </p:nvSpPr>
        <p:spPr>
          <a:xfrm>
            <a:off x="588386" y="2497652"/>
            <a:ext cx="4713287" cy="3390608"/>
          </a:xfrm>
        </p:spPr>
        <p:txBody>
          <a:bodyPr/>
          <a:lstStyle/>
          <a:p>
            <a:pPr marL="0" marR="0" lvl="0" indent="0">
              <a:lnSpc>
                <a:spcPct val="115000"/>
              </a:lnSpc>
              <a:spcBef>
                <a:spcPts val="0"/>
              </a:spcBef>
              <a:spcAft>
                <a:spcPts val="800"/>
              </a:spcAft>
              <a:buSzPts val="1000"/>
              <a:buNone/>
              <a:tabLst>
                <a:tab pos="457200" algn="l"/>
              </a:tabLst>
            </a:pP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The survey questions are designed to:</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Gauge baseline awareness of product capabilities</a:t>
            </a:r>
            <a:r>
              <a:rPr lang="en-US" kern="0" dirty="0">
                <a:solidFill>
                  <a:srgbClr val="00000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Understand appetite for adoption upfront</a:t>
            </a:r>
            <a:r>
              <a:rPr lang="en-US" kern="0" dirty="0">
                <a:solidFill>
                  <a:srgbClr val="00000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Benchmark starting knowledge levels</a:t>
            </a:r>
            <a:r>
              <a:rPr lang="en-US" kern="0" dirty="0">
                <a:solidFill>
                  <a:srgbClr val="00000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Establish baseline of user skills</a:t>
            </a:r>
            <a:r>
              <a:rPr lang="en-US" kern="0" dirty="0">
                <a:solidFill>
                  <a:srgbClr val="00000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Gauge perceptions of Copilot usage will endure</a:t>
            </a:r>
            <a:r>
              <a:rPr lang="en-US" kern="0" dirty="0">
                <a:solidFill>
                  <a:srgbClr val="00000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Surface success factors to address</a:t>
            </a:r>
            <a:r>
              <a:rPr lang="en-US" kern="0" dirty="0">
                <a:solidFill>
                  <a:srgbClr val="00000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Anticipate roadblocks to overcome</a:t>
            </a:r>
            <a:r>
              <a:rPr lang="en-US" kern="0" dirty="0">
                <a:solidFill>
                  <a:srgbClr val="00000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Capture qualitative perspectives</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graphicFrame>
        <p:nvGraphicFramePr>
          <p:cNvPr id="5" name="Table 4">
            <a:extLst>
              <a:ext uri="{FF2B5EF4-FFF2-40B4-BE49-F238E27FC236}">
                <a16:creationId xmlns:a16="http://schemas.microsoft.com/office/drawing/2014/main" id="{F76AD835-BB44-E4D2-74FB-92196DB664E4}"/>
              </a:ext>
            </a:extLst>
          </p:cNvPr>
          <p:cNvGraphicFramePr>
            <a:graphicFrameLocks noGrp="1"/>
          </p:cNvGraphicFramePr>
          <p:nvPr>
            <p:extLst>
              <p:ext uri="{D42A27DB-BD31-4B8C-83A1-F6EECF244321}">
                <p14:modId xmlns:p14="http://schemas.microsoft.com/office/powerpoint/2010/main" val="3269934467"/>
              </p:ext>
            </p:extLst>
          </p:nvPr>
        </p:nvGraphicFramePr>
        <p:xfrm>
          <a:off x="5710070" y="1538431"/>
          <a:ext cx="6191644" cy="4643644"/>
        </p:xfrm>
        <a:graphic>
          <a:graphicData uri="http://schemas.openxmlformats.org/drawingml/2006/table">
            <a:tbl>
              <a:tblPr firstRow="1" firstCol="1" bandRow="1">
                <a:tableStyleId>{69012ECD-51FC-41F1-AA8D-1B2483CD663E}</a:tableStyleId>
              </a:tblPr>
              <a:tblGrid>
                <a:gridCol w="423902">
                  <a:extLst>
                    <a:ext uri="{9D8B030D-6E8A-4147-A177-3AD203B41FA5}">
                      <a16:colId xmlns:a16="http://schemas.microsoft.com/office/drawing/2014/main" val="3292150017"/>
                    </a:ext>
                  </a:extLst>
                </a:gridCol>
                <a:gridCol w="1097206">
                  <a:extLst>
                    <a:ext uri="{9D8B030D-6E8A-4147-A177-3AD203B41FA5}">
                      <a16:colId xmlns:a16="http://schemas.microsoft.com/office/drawing/2014/main" val="2602198891"/>
                    </a:ext>
                  </a:extLst>
                </a:gridCol>
                <a:gridCol w="1574714">
                  <a:extLst>
                    <a:ext uri="{9D8B030D-6E8A-4147-A177-3AD203B41FA5}">
                      <a16:colId xmlns:a16="http://schemas.microsoft.com/office/drawing/2014/main" val="4291826079"/>
                    </a:ext>
                  </a:extLst>
                </a:gridCol>
                <a:gridCol w="1031941">
                  <a:extLst>
                    <a:ext uri="{9D8B030D-6E8A-4147-A177-3AD203B41FA5}">
                      <a16:colId xmlns:a16="http://schemas.microsoft.com/office/drawing/2014/main" val="4216036074"/>
                    </a:ext>
                  </a:extLst>
                </a:gridCol>
                <a:gridCol w="1105938">
                  <a:extLst>
                    <a:ext uri="{9D8B030D-6E8A-4147-A177-3AD203B41FA5}">
                      <a16:colId xmlns:a16="http://schemas.microsoft.com/office/drawing/2014/main" val="3610175728"/>
                    </a:ext>
                  </a:extLst>
                </a:gridCol>
                <a:gridCol w="957943">
                  <a:extLst>
                    <a:ext uri="{9D8B030D-6E8A-4147-A177-3AD203B41FA5}">
                      <a16:colId xmlns:a16="http://schemas.microsoft.com/office/drawing/2014/main" val="1118971228"/>
                    </a:ext>
                  </a:extLst>
                </a:gridCol>
              </a:tblGrid>
              <a:tr h="412905">
                <a:tc>
                  <a:txBody>
                    <a:bodyPr/>
                    <a:lstStyle/>
                    <a:p>
                      <a:pPr marL="0" marR="0">
                        <a:lnSpc>
                          <a:spcPct val="115000"/>
                        </a:lnSpc>
                        <a:spcBef>
                          <a:spcPts val="0"/>
                        </a:spcBef>
                        <a:spcAft>
                          <a:spcPts val="0"/>
                        </a:spcAft>
                      </a:pPr>
                      <a:r>
                        <a:rPr lang="en-US" sz="1200" kern="0" dirty="0">
                          <a:effectLst/>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200" kern="0">
                          <a:effectLst/>
                        </a:rPr>
                        <a:t>Strategic Objective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200" kern="0" dirty="0">
                          <a:effectLst/>
                        </a:rPr>
                        <a:t>Question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200" kern="0">
                          <a:effectLst/>
                        </a:rPr>
                        <a:t>Responses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200" kern="0">
                          <a:effectLst/>
                        </a:rPr>
                        <a:t>Purpose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200" kern="0">
                          <a:effectLst/>
                        </a:rPr>
                        <a:t>Metric</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extLst>
                  <a:ext uri="{0D108BD9-81ED-4DB2-BD59-A6C34878D82A}">
                    <a16:rowId xmlns:a16="http://schemas.microsoft.com/office/drawing/2014/main" val="697927278"/>
                  </a:ext>
                </a:extLst>
              </a:tr>
              <a:tr h="1395969">
                <a:tc>
                  <a:txBody>
                    <a:bodyPr/>
                    <a:lstStyle/>
                    <a:p>
                      <a:pPr marL="0" marR="0">
                        <a:lnSpc>
                          <a:spcPct val="115000"/>
                        </a:lnSpc>
                        <a:spcBef>
                          <a:spcPts val="0"/>
                        </a:spcBef>
                        <a:spcAft>
                          <a:spcPts val="0"/>
                        </a:spcAft>
                      </a:pPr>
                      <a:r>
                        <a:rPr lang="en-US" sz="1400" kern="0" dirty="0">
                          <a:effectLst/>
                        </a:rPr>
                        <a:t>1</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400" kern="0" dirty="0">
                          <a:effectLst/>
                        </a:rPr>
                        <a:t>Awareness​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400" kern="0" dirty="0">
                          <a:effectLst/>
                        </a:rPr>
                        <a:t>How has your awareness of Copilot and its capabilities grown in the last 30 days?​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800"/>
                        </a:spcAft>
                      </a:pPr>
                      <a:r>
                        <a:rPr lang="en-US" sz="1200" kern="0" dirty="0">
                          <a:effectLst/>
                        </a:rPr>
                        <a:t>1 - Not at all​</a:t>
                      </a:r>
                      <a:endParaRPr lang="en-US" sz="1200" kern="100" dirty="0">
                        <a:effectLst/>
                      </a:endParaRPr>
                    </a:p>
                    <a:p>
                      <a:pPr marL="0" marR="0">
                        <a:lnSpc>
                          <a:spcPct val="115000"/>
                        </a:lnSpc>
                        <a:spcBef>
                          <a:spcPts val="0"/>
                        </a:spcBef>
                        <a:spcAft>
                          <a:spcPts val="800"/>
                        </a:spcAft>
                      </a:pPr>
                      <a:r>
                        <a:rPr lang="en-US" sz="1200" kern="0" dirty="0">
                          <a:effectLst/>
                        </a:rPr>
                        <a:t>2 - Slightly​</a:t>
                      </a:r>
                      <a:endParaRPr lang="en-US" sz="1200" kern="100" dirty="0">
                        <a:effectLst/>
                      </a:endParaRPr>
                    </a:p>
                    <a:p>
                      <a:pPr marL="0" marR="0">
                        <a:lnSpc>
                          <a:spcPct val="115000"/>
                        </a:lnSpc>
                        <a:spcBef>
                          <a:spcPts val="0"/>
                        </a:spcBef>
                        <a:spcAft>
                          <a:spcPts val="800"/>
                        </a:spcAft>
                      </a:pPr>
                      <a:r>
                        <a:rPr lang="en-US" sz="1200" kern="0" dirty="0">
                          <a:effectLst/>
                        </a:rPr>
                        <a:t>3 - Neutral​</a:t>
                      </a:r>
                      <a:endParaRPr lang="en-US" sz="1200" kern="100" dirty="0">
                        <a:effectLst/>
                      </a:endParaRPr>
                    </a:p>
                    <a:p>
                      <a:pPr marL="0" marR="0">
                        <a:lnSpc>
                          <a:spcPct val="115000"/>
                        </a:lnSpc>
                        <a:spcBef>
                          <a:spcPts val="0"/>
                        </a:spcBef>
                        <a:spcAft>
                          <a:spcPts val="800"/>
                        </a:spcAft>
                      </a:pPr>
                      <a:r>
                        <a:rPr lang="en-US" sz="1200" kern="0" dirty="0">
                          <a:effectLst/>
                        </a:rPr>
                        <a:t>4 - Moderately​</a:t>
                      </a:r>
                      <a:endParaRPr lang="en-US" sz="1200" kern="100" dirty="0">
                        <a:effectLst/>
                      </a:endParaRPr>
                    </a:p>
                    <a:p>
                      <a:pPr marL="0" marR="0">
                        <a:lnSpc>
                          <a:spcPct val="115000"/>
                        </a:lnSpc>
                        <a:spcBef>
                          <a:spcPts val="0"/>
                        </a:spcBef>
                        <a:spcAft>
                          <a:spcPts val="800"/>
                        </a:spcAft>
                      </a:pPr>
                      <a:r>
                        <a:rPr lang="en-US" sz="1200" kern="0" dirty="0">
                          <a:effectLst/>
                        </a:rPr>
                        <a:t>5 - Significantly​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800"/>
                        </a:spcAft>
                      </a:pPr>
                      <a:r>
                        <a:rPr lang="en-US" sz="1400" kern="0" dirty="0">
                          <a:effectLst/>
                        </a:rPr>
                        <a:t>Gauge baseline awareness of product capabilities​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800"/>
                        </a:spcAft>
                      </a:pPr>
                      <a:r>
                        <a:rPr lang="en-US" sz="1400" kern="0" dirty="0">
                          <a:effectLst/>
                        </a:rPr>
                        <a:t>Awareness Score​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extLst>
                  <a:ext uri="{0D108BD9-81ED-4DB2-BD59-A6C34878D82A}">
                    <a16:rowId xmlns:a16="http://schemas.microsoft.com/office/drawing/2014/main" val="1270984064"/>
                  </a:ext>
                </a:extLst>
              </a:tr>
              <a:tr h="2193205">
                <a:tc>
                  <a:txBody>
                    <a:bodyPr/>
                    <a:lstStyle/>
                    <a:p>
                      <a:pPr marL="0" marR="0">
                        <a:lnSpc>
                          <a:spcPct val="115000"/>
                        </a:lnSpc>
                        <a:spcBef>
                          <a:spcPts val="0"/>
                        </a:spcBef>
                        <a:spcAft>
                          <a:spcPts val="800"/>
                        </a:spcAft>
                      </a:pPr>
                      <a:r>
                        <a:rPr lang="en-US" sz="1400" kern="0" dirty="0">
                          <a:effectLst/>
                        </a:rPr>
                        <a:t>2</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800"/>
                        </a:spcAft>
                      </a:pPr>
                      <a:r>
                        <a:rPr lang="en-US" sz="1400" kern="0" dirty="0">
                          <a:effectLst/>
                        </a:rPr>
                        <a:t>Desire​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800"/>
                        </a:spcAft>
                      </a:pPr>
                      <a:r>
                        <a:rPr lang="en-US" sz="1400" kern="0" dirty="0">
                          <a:effectLst/>
                        </a:rPr>
                        <a:t>How interested are you in learning more about Copilot and using it in your work?​</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800"/>
                        </a:spcAft>
                      </a:pPr>
                      <a:r>
                        <a:rPr lang="en-US" sz="1200" kern="0" dirty="0">
                          <a:effectLst/>
                        </a:rPr>
                        <a:t>1. Not at all interested​</a:t>
                      </a:r>
                      <a:endParaRPr lang="en-US" sz="1200" kern="100" dirty="0">
                        <a:effectLst/>
                      </a:endParaRPr>
                    </a:p>
                    <a:p>
                      <a:pPr marL="0" marR="0">
                        <a:lnSpc>
                          <a:spcPct val="115000"/>
                        </a:lnSpc>
                        <a:spcBef>
                          <a:spcPts val="0"/>
                        </a:spcBef>
                        <a:spcAft>
                          <a:spcPts val="800"/>
                        </a:spcAft>
                      </a:pPr>
                      <a:r>
                        <a:rPr lang="en-US" sz="1200" kern="0" dirty="0">
                          <a:effectLst/>
                        </a:rPr>
                        <a:t>2. Slightly interested​</a:t>
                      </a:r>
                      <a:endParaRPr lang="en-US" sz="1200" kern="100" dirty="0">
                        <a:effectLst/>
                      </a:endParaRPr>
                    </a:p>
                    <a:p>
                      <a:pPr marL="0" marR="0">
                        <a:lnSpc>
                          <a:spcPct val="115000"/>
                        </a:lnSpc>
                        <a:spcBef>
                          <a:spcPts val="0"/>
                        </a:spcBef>
                        <a:spcAft>
                          <a:spcPts val="800"/>
                        </a:spcAft>
                      </a:pPr>
                      <a:r>
                        <a:rPr lang="en-US" sz="1200" kern="0" dirty="0">
                          <a:effectLst/>
                        </a:rPr>
                        <a:t>3. Moderately interested​</a:t>
                      </a:r>
                      <a:endParaRPr lang="en-US" sz="1200" kern="100" dirty="0">
                        <a:effectLst/>
                      </a:endParaRPr>
                    </a:p>
                    <a:p>
                      <a:pPr marL="0" marR="0">
                        <a:lnSpc>
                          <a:spcPct val="115000"/>
                        </a:lnSpc>
                        <a:spcBef>
                          <a:spcPts val="0"/>
                        </a:spcBef>
                        <a:spcAft>
                          <a:spcPts val="800"/>
                        </a:spcAft>
                      </a:pPr>
                      <a:r>
                        <a:rPr lang="en-US" sz="1200" kern="0" dirty="0">
                          <a:effectLst/>
                        </a:rPr>
                        <a:t>4. Interested​</a:t>
                      </a:r>
                      <a:endParaRPr lang="en-US" sz="1200" kern="100" dirty="0">
                        <a:effectLst/>
                      </a:endParaRPr>
                    </a:p>
                    <a:p>
                      <a:pPr marL="0" marR="0">
                        <a:lnSpc>
                          <a:spcPct val="115000"/>
                        </a:lnSpc>
                        <a:spcBef>
                          <a:spcPts val="0"/>
                        </a:spcBef>
                        <a:spcAft>
                          <a:spcPts val="800"/>
                        </a:spcAft>
                      </a:pPr>
                      <a:r>
                        <a:rPr lang="en-US" sz="1200" kern="0" dirty="0">
                          <a:effectLst/>
                        </a:rPr>
                        <a:t>5. Very interested​</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800"/>
                        </a:spcAft>
                      </a:pPr>
                      <a:r>
                        <a:rPr lang="en-US" sz="1400" kern="0" dirty="0">
                          <a:effectLst/>
                        </a:rPr>
                        <a:t>Understand appetite for adoption upfront​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800"/>
                        </a:spcAft>
                      </a:pPr>
                      <a:r>
                        <a:rPr lang="en-US" sz="1400" kern="0" dirty="0">
                          <a:effectLst/>
                        </a:rPr>
                        <a:t>Desire Score​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471" marR="29471" marT="13602" marB="13602" anchor="ctr"/>
                </a:tc>
                <a:extLst>
                  <a:ext uri="{0D108BD9-81ED-4DB2-BD59-A6C34878D82A}">
                    <a16:rowId xmlns:a16="http://schemas.microsoft.com/office/drawing/2014/main" val="2252087765"/>
                  </a:ext>
                </a:extLst>
              </a:tr>
            </a:tbl>
          </a:graphicData>
        </a:graphic>
      </p:graphicFrame>
      <p:sp>
        <p:nvSpPr>
          <p:cNvPr id="6" name="TextBox 5">
            <a:extLst>
              <a:ext uri="{FF2B5EF4-FFF2-40B4-BE49-F238E27FC236}">
                <a16:creationId xmlns:a16="http://schemas.microsoft.com/office/drawing/2014/main" id="{0019E4A7-B9F1-8406-9051-9F4B43CF5357}"/>
              </a:ext>
            </a:extLst>
          </p:cNvPr>
          <p:cNvSpPr txBox="1"/>
          <p:nvPr/>
        </p:nvSpPr>
        <p:spPr>
          <a:xfrm>
            <a:off x="5710070" y="6273850"/>
            <a:ext cx="2164375" cy="246221"/>
          </a:xfrm>
          <a:prstGeom prst="rect">
            <a:avLst/>
          </a:prstGeom>
          <a:noFill/>
        </p:spPr>
        <p:txBody>
          <a:bodyPr wrap="none" lIns="0" tIns="0" rIns="0" bIns="0" rtlCol="0">
            <a:spAutoFit/>
          </a:bodyPr>
          <a:lstStyle/>
          <a:p>
            <a:pPr algn="l"/>
            <a:r>
              <a:rPr lang="en-US" sz="1600" i="1" dirty="0"/>
              <a:t>Sample survey questions</a:t>
            </a:r>
          </a:p>
        </p:txBody>
      </p:sp>
    </p:spTree>
    <p:extLst>
      <p:ext uri="{BB962C8B-B14F-4D97-AF65-F5344CB8AC3E}">
        <p14:creationId xmlns:p14="http://schemas.microsoft.com/office/powerpoint/2010/main" val="75251324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88386" y="492852"/>
            <a:ext cx="6930014" cy="307777"/>
          </a:xfrm>
        </p:spPr>
        <p:txBody>
          <a:bodyPr/>
          <a:lstStyle/>
          <a:p>
            <a:r>
              <a:rPr lang="en-US" dirty="0"/>
              <a:t>Copilot for Microsoft 365 Adoption Periodic Survey</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84200" y="1538431"/>
            <a:ext cx="4714875" cy="738664"/>
          </a:xfrm>
        </p:spPr>
        <p:txBody>
          <a:bodyPr/>
          <a:lstStyle/>
          <a:p>
            <a:r>
              <a:rPr lang="en-US" dirty="0"/>
              <a:t>Continuously monitor and assess the evolving attitudes, readiness, and adoption receptiveness to inform evolution and adjustments in strategy.</a:t>
            </a:r>
          </a:p>
        </p:txBody>
      </p:sp>
      <p:sp>
        <p:nvSpPr>
          <p:cNvPr id="8" name="Text Placeholder 7">
            <a:extLst>
              <a:ext uri="{FF2B5EF4-FFF2-40B4-BE49-F238E27FC236}">
                <a16:creationId xmlns:a16="http://schemas.microsoft.com/office/drawing/2014/main" id="{DCA71420-76D1-2C26-9DD2-D17FFD140F8D}"/>
              </a:ext>
            </a:extLst>
          </p:cNvPr>
          <p:cNvSpPr>
            <a:spLocks noGrp="1"/>
          </p:cNvSpPr>
          <p:nvPr>
            <p:ph type="body" sz="quarter" idx="15"/>
          </p:nvPr>
        </p:nvSpPr>
        <p:spPr>
          <a:xfrm>
            <a:off x="588386" y="2497652"/>
            <a:ext cx="4713287" cy="3388363"/>
          </a:xfrm>
        </p:spPr>
        <p:txBody>
          <a:bodyPr/>
          <a:lstStyle/>
          <a:p>
            <a:pPr marL="0" marR="0" lvl="0" indent="0">
              <a:lnSpc>
                <a:spcPct val="115000"/>
              </a:lnSpc>
              <a:spcBef>
                <a:spcPts val="0"/>
              </a:spcBef>
              <a:spcAft>
                <a:spcPts val="800"/>
              </a:spcAft>
              <a:buSzPts val="1000"/>
              <a:buNone/>
              <a:tabLst>
                <a:tab pos="457200" algn="l"/>
              </a:tabLst>
            </a:pPr>
            <a:r>
              <a:rPr lang="en-US" sz="1800"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The survey questions are designed to:</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highlight>
                  <a:srgbClr val="FFFFFF"/>
                </a:highlight>
                <a:latin typeface="Aptos" panose="020B0004020202020204" pitchFamily="34" charset="0"/>
                <a:cs typeface="Times New Roman" panose="02020603050405020304" pitchFamily="18" charset="0"/>
              </a:rPr>
              <a:t>Measure advocacy strength​</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highlight>
                  <a:srgbClr val="FFFFFF"/>
                </a:highlight>
                <a:latin typeface="Aptos" panose="020B0004020202020204" pitchFamily="34" charset="0"/>
                <a:cs typeface="Times New Roman" panose="02020603050405020304" pitchFamily="18" charset="0"/>
              </a:rPr>
              <a:t>Assesses post-use happiness​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highlight>
                  <a:srgbClr val="FFFFFF"/>
                </a:highlight>
                <a:latin typeface="Aptos" panose="020B0004020202020204" pitchFamily="34" charset="0"/>
                <a:cs typeface="Times New Roman" panose="02020603050405020304" pitchFamily="18" charset="0"/>
              </a:rPr>
              <a:t>Understand change impact​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highlight>
                  <a:srgbClr val="FFFFFF"/>
                </a:highlight>
                <a:latin typeface="Aptos" panose="020B0004020202020204" pitchFamily="34" charset="0"/>
                <a:cs typeface="Times New Roman" panose="02020603050405020304" pitchFamily="18" charset="0"/>
              </a:rPr>
              <a:t>Evaluate effectiveness of support​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highlight>
                  <a:srgbClr val="FFFFFF"/>
                </a:highlight>
                <a:latin typeface="Aptos" panose="020B0004020202020204" pitchFamily="34" charset="0"/>
                <a:cs typeface="Times New Roman" panose="02020603050405020304" pitchFamily="18" charset="0"/>
              </a:rPr>
              <a:t>Gauge management advocacy​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highlight>
                  <a:srgbClr val="FFFFFF"/>
                </a:highlight>
                <a:latin typeface="Aptos" panose="020B0004020202020204" pitchFamily="34" charset="0"/>
                <a:cs typeface="Times New Roman" panose="02020603050405020304" pitchFamily="18" charset="0"/>
              </a:rPr>
              <a:t>Surface success factors to address​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highlight>
                  <a:srgbClr val="FFFFFF"/>
                </a:highlight>
                <a:latin typeface="Aptos" panose="020B0004020202020204" pitchFamily="34" charset="0"/>
                <a:cs typeface="Times New Roman" panose="02020603050405020304" pitchFamily="18" charset="0"/>
              </a:rPr>
              <a:t>Anticipate roadblocks to overcome​</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highlight>
                  <a:srgbClr val="FFFFFF"/>
                </a:highlight>
                <a:latin typeface="Aptos" panose="020B0004020202020204" pitchFamily="34" charset="0"/>
                <a:cs typeface="Times New Roman" panose="02020603050405020304" pitchFamily="18" charset="0"/>
              </a:rPr>
              <a:t>Capture qualitative perspectives​</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graphicFrame>
        <p:nvGraphicFramePr>
          <p:cNvPr id="5" name="Table 4">
            <a:extLst>
              <a:ext uri="{FF2B5EF4-FFF2-40B4-BE49-F238E27FC236}">
                <a16:creationId xmlns:a16="http://schemas.microsoft.com/office/drawing/2014/main" id="{F76AD835-BB44-E4D2-74FB-92196DB664E4}"/>
              </a:ext>
            </a:extLst>
          </p:cNvPr>
          <p:cNvGraphicFramePr>
            <a:graphicFrameLocks noGrp="1"/>
          </p:cNvGraphicFramePr>
          <p:nvPr>
            <p:extLst>
              <p:ext uri="{D42A27DB-BD31-4B8C-83A1-F6EECF244321}">
                <p14:modId xmlns:p14="http://schemas.microsoft.com/office/powerpoint/2010/main" val="2579594576"/>
              </p:ext>
            </p:extLst>
          </p:nvPr>
        </p:nvGraphicFramePr>
        <p:xfrm>
          <a:off x="5710070" y="1538431"/>
          <a:ext cx="6128023" cy="4721815"/>
        </p:xfrm>
        <a:graphic>
          <a:graphicData uri="http://schemas.openxmlformats.org/drawingml/2006/table">
            <a:tbl>
              <a:tblPr firstRow="1" firstCol="1" bandRow="1">
                <a:tableStyleId>{69012ECD-51FC-41F1-AA8D-1B2483CD663E}</a:tableStyleId>
              </a:tblPr>
              <a:tblGrid>
                <a:gridCol w="419547">
                  <a:extLst>
                    <a:ext uri="{9D8B030D-6E8A-4147-A177-3AD203B41FA5}">
                      <a16:colId xmlns:a16="http://schemas.microsoft.com/office/drawing/2014/main" val="3292150017"/>
                    </a:ext>
                  </a:extLst>
                </a:gridCol>
                <a:gridCol w="1321947">
                  <a:extLst>
                    <a:ext uri="{9D8B030D-6E8A-4147-A177-3AD203B41FA5}">
                      <a16:colId xmlns:a16="http://schemas.microsoft.com/office/drawing/2014/main" val="2602198891"/>
                    </a:ext>
                  </a:extLst>
                </a:gridCol>
                <a:gridCol w="1248039">
                  <a:extLst>
                    <a:ext uri="{9D8B030D-6E8A-4147-A177-3AD203B41FA5}">
                      <a16:colId xmlns:a16="http://schemas.microsoft.com/office/drawing/2014/main" val="4291826079"/>
                    </a:ext>
                  </a:extLst>
                </a:gridCol>
                <a:gridCol w="1222201">
                  <a:extLst>
                    <a:ext uri="{9D8B030D-6E8A-4147-A177-3AD203B41FA5}">
                      <a16:colId xmlns:a16="http://schemas.microsoft.com/office/drawing/2014/main" val="4216036074"/>
                    </a:ext>
                  </a:extLst>
                </a:gridCol>
                <a:gridCol w="1026044">
                  <a:extLst>
                    <a:ext uri="{9D8B030D-6E8A-4147-A177-3AD203B41FA5}">
                      <a16:colId xmlns:a16="http://schemas.microsoft.com/office/drawing/2014/main" val="3610175728"/>
                    </a:ext>
                  </a:extLst>
                </a:gridCol>
                <a:gridCol w="890245">
                  <a:extLst>
                    <a:ext uri="{9D8B030D-6E8A-4147-A177-3AD203B41FA5}">
                      <a16:colId xmlns:a16="http://schemas.microsoft.com/office/drawing/2014/main" val="1118971228"/>
                    </a:ext>
                  </a:extLst>
                </a:gridCol>
              </a:tblGrid>
              <a:tr h="385924">
                <a:tc>
                  <a:txBody>
                    <a:bodyPr/>
                    <a:lstStyle/>
                    <a:p>
                      <a:pPr marL="0" marR="0">
                        <a:lnSpc>
                          <a:spcPct val="115000"/>
                        </a:lnSpc>
                        <a:spcBef>
                          <a:spcPts val="0"/>
                        </a:spcBef>
                        <a:spcAft>
                          <a:spcPts val="0"/>
                        </a:spcAft>
                      </a:pPr>
                      <a:r>
                        <a:rPr lang="en-US" sz="1400" kern="0" dirty="0">
                          <a:effectLst/>
                          <a:latin typeface="+mn-lt"/>
                        </a:rPr>
                        <a:t>#</a:t>
                      </a:r>
                      <a:endParaRPr lang="en-US" sz="1400" kern="100" dirty="0">
                        <a:effectLst/>
                        <a:latin typeface="+mn-lt"/>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400" kern="0" dirty="0">
                          <a:effectLst/>
                          <a:latin typeface="+mn-lt"/>
                        </a:rPr>
                        <a:t>Strategic Objective</a:t>
                      </a:r>
                      <a:endParaRPr lang="en-US" sz="1400" kern="100" dirty="0">
                        <a:effectLst/>
                        <a:latin typeface="+mn-lt"/>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400" kern="0" dirty="0">
                          <a:effectLst/>
                          <a:latin typeface="+mn-lt"/>
                        </a:rPr>
                        <a:t>Question</a:t>
                      </a:r>
                      <a:endParaRPr lang="en-US" sz="1400" kern="100" dirty="0">
                        <a:effectLst/>
                        <a:latin typeface="+mn-lt"/>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400" kern="0">
                          <a:effectLst/>
                          <a:latin typeface="+mn-lt"/>
                        </a:rPr>
                        <a:t>Responses</a:t>
                      </a:r>
                      <a:endParaRPr lang="en-US" sz="1400" kern="100">
                        <a:effectLst/>
                        <a:latin typeface="+mn-lt"/>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400" kern="0" dirty="0">
                          <a:effectLst/>
                          <a:latin typeface="+mn-lt"/>
                        </a:rPr>
                        <a:t>Purpose</a:t>
                      </a:r>
                      <a:endParaRPr lang="en-US" sz="1400" kern="100" dirty="0">
                        <a:effectLst/>
                        <a:latin typeface="+mn-lt"/>
                        <a:ea typeface="Aptos" panose="020B0004020202020204" pitchFamily="34" charset="0"/>
                        <a:cs typeface="Times New Roman" panose="02020603050405020304" pitchFamily="18" charset="0"/>
                      </a:endParaRPr>
                    </a:p>
                  </a:txBody>
                  <a:tcPr marL="29471" marR="29471" marT="13602" marB="13602" anchor="ctr"/>
                </a:tc>
                <a:tc>
                  <a:txBody>
                    <a:bodyPr/>
                    <a:lstStyle/>
                    <a:p>
                      <a:pPr marL="0" marR="0">
                        <a:lnSpc>
                          <a:spcPct val="115000"/>
                        </a:lnSpc>
                        <a:spcBef>
                          <a:spcPts val="0"/>
                        </a:spcBef>
                        <a:spcAft>
                          <a:spcPts val="0"/>
                        </a:spcAft>
                      </a:pPr>
                      <a:r>
                        <a:rPr lang="en-US" sz="1400" kern="0">
                          <a:effectLst/>
                          <a:latin typeface="+mn-lt"/>
                        </a:rPr>
                        <a:t>Metric</a:t>
                      </a:r>
                      <a:endParaRPr lang="en-US" sz="1400" kern="100">
                        <a:effectLst/>
                        <a:latin typeface="+mn-lt"/>
                        <a:ea typeface="Aptos" panose="020B0004020202020204" pitchFamily="34" charset="0"/>
                        <a:cs typeface="Times New Roman" panose="02020603050405020304" pitchFamily="18" charset="0"/>
                      </a:endParaRPr>
                    </a:p>
                  </a:txBody>
                  <a:tcPr marL="29471" marR="29471" marT="13602" marB="13602" anchor="ctr"/>
                </a:tc>
                <a:extLst>
                  <a:ext uri="{0D108BD9-81ED-4DB2-BD59-A6C34878D82A}">
                    <a16:rowId xmlns:a16="http://schemas.microsoft.com/office/drawing/2014/main" val="697927278"/>
                  </a:ext>
                </a:extLst>
              </a:tr>
              <a:tr h="1912749">
                <a:tc>
                  <a:txBody>
                    <a:bodyPr/>
                    <a:lstStyle/>
                    <a:p>
                      <a:pPr marL="0" marR="0">
                        <a:lnSpc>
                          <a:spcPct val="115000"/>
                        </a:lnSpc>
                        <a:spcBef>
                          <a:spcPts val="0"/>
                        </a:spcBef>
                        <a:spcAft>
                          <a:spcPts val="0"/>
                        </a:spcAft>
                      </a:pPr>
                      <a:r>
                        <a:rPr lang="en-US" sz="1400" b="1" kern="0" dirty="0">
                          <a:solidFill>
                            <a:srgbClr val="000000"/>
                          </a:solidFill>
                          <a:effectLst/>
                          <a:latin typeface="+mn-lt"/>
                          <a:ea typeface="Times New Roman" panose="02020603050405020304" pitchFamily="18" charset="0"/>
                          <a:cs typeface="Times New Roman" panose="02020603050405020304" pitchFamily="18" charset="0"/>
                        </a:rPr>
                        <a:t>1</a:t>
                      </a:r>
                      <a:endParaRPr lang="en-US" sz="1400" kern="100" dirty="0">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nSpc>
                          <a:spcPct val="115000"/>
                        </a:lnSpc>
                        <a:spcBef>
                          <a:spcPts val="0"/>
                        </a:spcBef>
                        <a:spcAft>
                          <a:spcPts val="0"/>
                        </a:spcAft>
                      </a:pPr>
                      <a:r>
                        <a:rPr lang="en-US" sz="1400" b="1" kern="0" dirty="0">
                          <a:solidFill>
                            <a:srgbClr val="000000"/>
                          </a:solidFill>
                          <a:effectLst/>
                          <a:latin typeface="+mn-lt"/>
                          <a:ea typeface="Times New Roman" panose="02020603050405020304" pitchFamily="18" charset="0"/>
                          <a:cs typeface="Times New Roman" panose="02020603050405020304" pitchFamily="18" charset="0"/>
                        </a:rPr>
                        <a:t>Awareness</a:t>
                      </a:r>
                      <a:r>
                        <a:rPr lang="en-US" sz="1400" kern="0" dirty="0">
                          <a:solidFill>
                            <a:srgbClr val="000000"/>
                          </a:solidFill>
                          <a:effectLst/>
                          <a:latin typeface="+mn-lt"/>
                          <a:ea typeface="Times New Roman" panose="02020603050405020304" pitchFamily="18" charset="0"/>
                          <a:cs typeface="Times New Roman" panose="02020603050405020304" pitchFamily="18" charset="0"/>
                        </a:rPr>
                        <a:t>​</a:t>
                      </a:r>
                      <a:endParaRPr lang="en-US" sz="1400" kern="100" dirty="0">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nSpc>
                          <a:spcPct val="115000"/>
                        </a:lnSpc>
                        <a:spcBef>
                          <a:spcPts val="0"/>
                        </a:spcBef>
                        <a:spcAft>
                          <a:spcPts val="0"/>
                        </a:spcAft>
                      </a:pPr>
                      <a:r>
                        <a:rPr lang="en-US" sz="1400" kern="0" dirty="0">
                          <a:solidFill>
                            <a:srgbClr val="000000"/>
                          </a:solidFill>
                          <a:effectLst/>
                          <a:latin typeface="+mn-lt"/>
                          <a:ea typeface="Times New Roman" panose="02020603050405020304" pitchFamily="18" charset="0"/>
                          <a:cs typeface="Times New Roman" panose="02020603050405020304" pitchFamily="18" charset="0"/>
                        </a:rPr>
                        <a:t>How has your awareness of Copilot and its capabilities grown in the last 30 days?​</a:t>
                      </a:r>
                      <a:endParaRPr lang="en-US" sz="1400" kern="100" dirty="0">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nSpc>
                          <a:spcPct val="115000"/>
                        </a:lnSpc>
                        <a:spcBef>
                          <a:spcPts val="0"/>
                        </a:spcBef>
                        <a:spcAft>
                          <a:spcPts val="800"/>
                        </a:spcAft>
                      </a:pPr>
                      <a:r>
                        <a:rPr lang="en-US" sz="1200" kern="0" dirty="0">
                          <a:solidFill>
                            <a:srgbClr val="000000"/>
                          </a:solidFill>
                          <a:effectLst/>
                          <a:latin typeface="+mn-lt"/>
                          <a:ea typeface="Times New Roman" panose="02020603050405020304" pitchFamily="18" charset="0"/>
                          <a:cs typeface="Times New Roman" panose="02020603050405020304" pitchFamily="18" charset="0"/>
                        </a:rPr>
                        <a:t>1 - Not at all​</a:t>
                      </a:r>
                      <a:endParaRPr lang="en-US" sz="12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200" kern="0" dirty="0">
                          <a:solidFill>
                            <a:srgbClr val="000000"/>
                          </a:solidFill>
                          <a:effectLst/>
                          <a:latin typeface="+mn-lt"/>
                          <a:ea typeface="Times New Roman" panose="02020603050405020304" pitchFamily="18" charset="0"/>
                          <a:cs typeface="Times New Roman" panose="02020603050405020304" pitchFamily="18" charset="0"/>
                        </a:rPr>
                        <a:t>2 - Slightly​</a:t>
                      </a:r>
                      <a:endParaRPr lang="en-US" sz="12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200" kern="0" dirty="0">
                          <a:solidFill>
                            <a:srgbClr val="000000"/>
                          </a:solidFill>
                          <a:effectLst/>
                          <a:latin typeface="+mn-lt"/>
                          <a:ea typeface="Times New Roman" panose="02020603050405020304" pitchFamily="18" charset="0"/>
                          <a:cs typeface="Times New Roman" panose="02020603050405020304" pitchFamily="18" charset="0"/>
                        </a:rPr>
                        <a:t>3 - Neutral​</a:t>
                      </a:r>
                      <a:endParaRPr lang="en-US" sz="12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200" kern="0" dirty="0">
                          <a:solidFill>
                            <a:srgbClr val="000000"/>
                          </a:solidFill>
                          <a:effectLst/>
                          <a:latin typeface="+mn-lt"/>
                          <a:ea typeface="Times New Roman" panose="02020603050405020304" pitchFamily="18" charset="0"/>
                          <a:cs typeface="Times New Roman" panose="02020603050405020304" pitchFamily="18" charset="0"/>
                        </a:rPr>
                        <a:t>4 - Moderately​</a:t>
                      </a:r>
                      <a:endParaRPr lang="en-US" sz="12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200" kern="0" dirty="0">
                          <a:solidFill>
                            <a:srgbClr val="000000"/>
                          </a:solidFill>
                          <a:effectLst/>
                          <a:latin typeface="+mn-lt"/>
                          <a:ea typeface="Times New Roman" panose="02020603050405020304" pitchFamily="18" charset="0"/>
                          <a:cs typeface="Times New Roman" panose="02020603050405020304" pitchFamily="18" charset="0"/>
                        </a:rPr>
                        <a:t>5 - Significantly​</a:t>
                      </a:r>
                      <a:endParaRPr lang="en-US" sz="1200" kern="100" dirty="0">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nSpc>
                          <a:spcPct val="115000"/>
                        </a:lnSpc>
                        <a:spcBef>
                          <a:spcPts val="0"/>
                        </a:spcBef>
                        <a:spcAft>
                          <a:spcPts val="0"/>
                        </a:spcAft>
                      </a:pPr>
                      <a:r>
                        <a:rPr lang="en-US" sz="1400" kern="0" dirty="0">
                          <a:solidFill>
                            <a:srgbClr val="000000"/>
                          </a:solidFill>
                          <a:effectLst/>
                          <a:latin typeface="+mn-lt"/>
                          <a:ea typeface="Times New Roman" panose="02020603050405020304" pitchFamily="18" charset="0"/>
                          <a:cs typeface="Times New Roman" panose="02020603050405020304" pitchFamily="18" charset="0"/>
                        </a:rPr>
                        <a:t>Gauge baseline awareness of product capabilities</a:t>
                      </a:r>
                      <a:endParaRPr lang="en-US" sz="1400" kern="100" dirty="0">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nSpc>
                          <a:spcPct val="115000"/>
                        </a:lnSpc>
                        <a:spcBef>
                          <a:spcPts val="0"/>
                        </a:spcBef>
                        <a:spcAft>
                          <a:spcPts val="0"/>
                        </a:spcAft>
                      </a:pPr>
                      <a:r>
                        <a:rPr lang="en-US" sz="1400" kern="0" dirty="0">
                          <a:solidFill>
                            <a:srgbClr val="000000"/>
                          </a:solidFill>
                          <a:effectLst/>
                          <a:latin typeface="+mn-lt"/>
                          <a:ea typeface="Times New Roman" panose="02020603050405020304" pitchFamily="18" charset="0"/>
                          <a:cs typeface="Times New Roman" panose="02020603050405020304" pitchFamily="18" charset="0"/>
                        </a:rPr>
                        <a:t>Net Promoter Score​</a:t>
                      </a:r>
                      <a:endParaRPr lang="en-US" sz="1400" kern="100" dirty="0">
                        <a:effectLst/>
                        <a:latin typeface="+mn-lt"/>
                        <a:ea typeface="Aptos" panose="020B000402020202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2252087765"/>
                  </a:ext>
                </a:extLst>
              </a:tr>
              <a:tr h="2168835">
                <a:tc>
                  <a:txBody>
                    <a:bodyPr/>
                    <a:lstStyle/>
                    <a:p>
                      <a:pPr marL="0" marR="0" algn="l" defTabSz="932742" rtl="0" eaLnBrk="1" latinLnBrk="0" hangingPunct="1">
                        <a:lnSpc>
                          <a:spcPct val="115000"/>
                        </a:lnSpc>
                        <a:spcBef>
                          <a:spcPts val="0"/>
                        </a:spcBef>
                        <a:spcAft>
                          <a:spcPts val="0"/>
                        </a:spcAft>
                      </a:pPr>
                      <a:r>
                        <a:rPr lang="en-US" sz="1400" b="1" kern="0">
                          <a:solidFill>
                            <a:srgbClr val="000000"/>
                          </a:solidFill>
                          <a:effectLst/>
                          <a:latin typeface="+mn-lt"/>
                          <a:ea typeface="Times New Roman" panose="02020603050405020304" pitchFamily="18" charset="0"/>
                          <a:cs typeface="Times New Roman" panose="02020603050405020304" pitchFamily="18" charset="0"/>
                        </a:rPr>
                        <a:t>2</a:t>
                      </a:r>
                      <a:endParaRPr lang="en-US" sz="1400" b="1" kern="0">
                        <a:solidFill>
                          <a:srgbClr val="000000"/>
                        </a:solidFill>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gn="l" defTabSz="932742" rtl="0" eaLnBrk="1" latinLnBrk="0" hangingPunct="1">
                        <a:lnSpc>
                          <a:spcPct val="115000"/>
                        </a:lnSpc>
                        <a:spcBef>
                          <a:spcPts val="0"/>
                        </a:spcBef>
                        <a:spcAft>
                          <a:spcPts val="0"/>
                        </a:spcAft>
                      </a:pPr>
                      <a:r>
                        <a:rPr lang="en-US" sz="1400" b="1" kern="0" dirty="0">
                          <a:solidFill>
                            <a:srgbClr val="000000"/>
                          </a:solidFill>
                          <a:effectLst/>
                          <a:latin typeface="+mn-lt"/>
                          <a:ea typeface="Times New Roman" panose="02020603050405020304" pitchFamily="18" charset="0"/>
                          <a:cs typeface="Times New Roman" panose="02020603050405020304" pitchFamily="18" charset="0"/>
                        </a:rPr>
                        <a:t>Desire​</a:t>
                      </a:r>
                      <a:endParaRPr lang="en-US" sz="1400" b="1" kern="0" dirty="0">
                        <a:solidFill>
                          <a:srgbClr val="000000"/>
                        </a:solidFill>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gn="l" defTabSz="932742" rtl="0" eaLnBrk="1" latinLnBrk="0" hangingPunct="1">
                        <a:lnSpc>
                          <a:spcPct val="115000"/>
                        </a:lnSpc>
                        <a:spcBef>
                          <a:spcPts val="0"/>
                        </a:spcBef>
                        <a:spcAft>
                          <a:spcPts val="0"/>
                        </a:spcAft>
                      </a:pPr>
                      <a:r>
                        <a:rPr lang="en-US" sz="1400" b="0" kern="0" dirty="0">
                          <a:solidFill>
                            <a:srgbClr val="000000"/>
                          </a:solidFill>
                          <a:effectLst/>
                          <a:latin typeface="+mn-lt"/>
                          <a:ea typeface="Times New Roman" panose="02020603050405020304" pitchFamily="18" charset="0"/>
                          <a:cs typeface="Times New Roman" panose="02020603050405020304" pitchFamily="18" charset="0"/>
                        </a:rPr>
                        <a:t>How interested are you in learning more about Copilot and using it in your work?​</a:t>
                      </a:r>
                      <a:endParaRPr lang="en-US" sz="1400" b="0" kern="0" dirty="0">
                        <a:solidFill>
                          <a:srgbClr val="000000"/>
                        </a:solidFill>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gn="l" defTabSz="932742" rtl="0" eaLnBrk="1" latinLnBrk="0" hangingPunct="1">
                        <a:lnSpc>
                          <a:spcPct val="115000"/>
                        </a:lnSpc>
                        <a:spcBef>
                          <a:spcPts val="0"/>
                        </a:spcBef>
                        <a:spcAft>
                          <a:spcPts val="0"/>
                        </a:spcAft>
                      </a:pPr>
                      <a:r>
                        <a:rPr lang="en-US" sz="1200" b="0" kern="0" dirty="0">
                          <a:solidFill>
                            <a:srgbClr val="000000"/>
                          </a:solidFill>
                          <a:effectLst/>
                          <a:latin typeface="+mn-lt"/>
                          <a:ea typeface="Times New Roman" panose="02020603050405020304" pitchFamily="18" charset="0"/>
                          <a:cs typeface="Times New Roman" panose="02020603050405020304" pitchFamily="18" charset="0"/>
                        </a:rPr>
                        <a:t>1. Not at all interested​</a:t>
                      </a:r>
                      <a:endParaRPr lang="en-US" sz="1200" b="0" kern="0" dirty="0">
                        <a:solidFill>
                          <a:srgbClr val="000000"/>
                        </a:solidFill>
                        <a:effectLst/>
                        <a:latin typeface="+mn-lt"/>
                        <a:ea typeface="Aptos" panose="020B0004020202020204" pitchFamily="34" charset="0"/>
                        <a:cs typeface="Times New Roman" panose="02020603050405020304" pitchFamily="18" charset="0"/>
                      </a:endParaRPr>
                    </a:p>
                    <a:p>
                      <a:pPr marL="0" marR="0" algn="l" defTabSz="932742" rtl="0" eaLnBrk="1" latinLnBrk="0" hangingPunct="1">
                        <a:lnSpc>
                          <a:spcPct val="115000"/>
                        </a:lnSpc>
                        <a:spcBef>
                          <a:spcPts val="0"/>
                        </a:spcBef>
                        <a:spcAft>
                          <a:spcPts val="0"/>
                        </a:spcAft>
                      </a:pPr>
                      <a:r>
                        <a:rPr lang="en-US" sz="1200" b="0" kern="0" dirty="0">
                          <a:solidFill>
                            <a:srgbClr val="000000"/>
                          </a:solidFill>
                          <a:effectLst/>
                          <a:latin typeface="+mn-lt"/>
                          <a:ea typeface="Times New Roman" panose="02020603050405020304" pitchFamily="18" charset="0"/>
                          <a:cs typeface="Times New Roman" panose="02020603050405020304" pitchFamily="18" charset="0"/>
                        </a:rPr>
                        <a:t>2. Slightly interested​</a:t>
                      </a:r>
                      <a:endParaRPr lang="en-US" sz="1200" b="0" kern="0" dirty="0">
                        <a:solidFill>
                          <a:srgbClr val="000000"/>
                        </a:solidFill>
                        <a:effectLst/>
                        <a:latin typeface="+mn-lt"/>
                        <a:ea typeface="Aptos" panose="020B0004020202020204" pitchFamily="34" charset="0"/>
                        <a:cs typeface="Times New Roman" panose="02020603050405020304" pitchFamily="18" charset="0"/>
                      </a:endParaRPr>
                    </a:p>
                    <a:p>
                      <a:pPr marL="0" marR="0" algn="l" defTabSz="932742" rtl="0" eaLnBrk="1" latinLnBrk="0" hangingPunct="1">
                        <a:lnSpc>
                          <a:spcPct val="115000"/>
                        </a:lnSpc>
                        <a:spcBef>
                          <a:spcPts val="0"/>
                        </a:spcBef>
                        <a:spcAft>
                          <a:spcPts val="0"/>
                        </a:spcAft>
                      </a:pPr>
                      <a:r>
                        <a:rPr lang="en-US" sz="1200" b="0" kern="0" dirty="0">
                          <a:solidFill>
                            <a:srgbClr val="000000"/>
                          </a:solidFill>
                          <a:effectLst/>
                          <a:latin typeface="+mn-lt"/>
                          <a:ea typeface="Times New Roman" panose="02020603050405020304" pitchFamily="18" charset="0"/>
                          <a:cs typeface="Times New Roman" panose="02020603050405020304" pitchFamily="18" charset="0"/>
                        </a:rPr>
                        <a:t>3. Moderately interested​</a:t>
                      </a:r>
                      <a:endParaRPr lang="en-US" sz="1200" b="0" kern="0" dirty="0">
                        <a:solidFill>
                          <a:srgbClr val="000000"/>
                        </a:solidFill>
                        <a:effectLst/>
                        <a:latin typeface="+mn-lt"/>
                        <a:ea typeface="Aptos" panose="020B0004020202020204" pitchFamily="34" charset="0"/>
                        <a:cs typeface="Times New Roman" panose="02020603050405020304" pitchFamily="18" charset="0"/>
                      </a:endParaRPr>
                    </a:p>
                    <a:p>
                      <a:pPr marL="0" marR="0" algn="l" defTabSz="932742" rtl="0" eaLnBrk="1" latinLnBrk="0" hangingPunct="1">
                        <a:lnSpc>
                          <a:spcPct val="115000"/>
                        </a:lnSpc>
                        <a:spcBef>
                          <a:spcPts val="0"/>
                        </a:spcBef>
                        <a:spcAft>
                          <a:spcPts val="0"/>
                        </a:spcAft>
                      </a:pPr>
                      <a:r>
                        <a:rPr lang="en-US" sz="1200" b="0" kern="0" dirty="0">
                          <a:solidFill>
                            <a:srgbClr val="000000"/>
                          </a:solidFill>
                          <a:effectLst/>
                          <a:latin typeface="+mn-lt"/>
                          <a:ea typeface="Times New Roman" panose="02020603050405020304" pitchFamily="18" charset="0"/>
                          <a:cs typeface="Times New Roman" panose="02020603050405020304" pitchFamily="18" charset="0"/>
                        </a:rPr>
                        <a:t>4. Interested​</a:t>
                      </a:r>
                      <a:endParaRPr lang="en-US" sz="1200" b="0" kern="0" dirty="0">
                        <a:solidFill>
                          <a:srgbClr val="000000"/>
                        </a:solidFill>
                        <a:effectLst/>
                        <a:latin typeface="+mn-lt"/>
                        <a:ea typeface="Aptos" panose="020B0004020202020204" pitchFamily="34" charset="0"/>
                        <a:cs typeface="Times New Roman" panose="02020603050405020304" pitchFamily="18" charset="0"/>
                      </a:endParaRPr>
                    </a:p>
                    <a:p>
                      <a:pPr marL="0" marR="0" algn="l" defTabSz="932742" rtl="0" eaLnBrk="1" latinLnBrk="0" hangingPunct="1">
                        <a:lnSpc>
                          <a:spcPct val="115000"/>
                        </a:lnSpc>
                        <a:spcBef>
                          <a:spcPts val="0"/>
                        </a:spcBef>
                        <a:spcAft>
                          <a:spcPts val="0"/>
                        </a:spcAft>
                      </a:pPr>
                      <a:r>
                        <a:rPr lang="en-US" sz="1200" b="0" kern="0" dirty="0">
                          <a:solidFill>
                            <a:srgbClr val="000000"/>
                          </a:solidFill>
                          <a:effectLst/>
                          <a:latin typeface="+mn-lt"/>
                          <a:ea typeface="Times New Roman" panose="02020603050405020304" pitchFamily="18" charset="0"/>
                          <a:cs typeface="Times New Roman" panose="02020603050405020304" pitchFamily="18" charset="0"/>
                        </a:rPr>
                        <a:t>5. Very interested​</a:t>
                      </a:r>
                      <a:endParaRPr lang="en-US" sz="1200" b="0" kern="0" dirty="0">
                        <a:solidFill>
                          <a:srgbClr val="000000"/>
                        </a:solidFill>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gn="l" defTabSz="932742" rtl="0" eaLnBrk="1" latinLnBrk="0" hangingPunct="1">
                        <a:lnSpc>
                          <a:spcPct val="115000"/>
                        </a:lnSpc>
                        <a:spcBef>
                          <a:spcPts val="0"/>
                        </a:spcBef>
                        <a:spcAft>
                          <a:spcPts val="0"/>
                        </a:spcAft>
                      </a:pPr>
                      <a:r>
                        <a:rPr lang="en-US" sz="1400" b="0" kern="0" dirty="0">
                          <a:solidFill>
                            <a:srgbClr val="000000"/>
                          </a:solidFill>
                          <a:effectLst/>
                          <a:latin typeface="+mn-lt"/>
                          <a:ea typeface="Times New Roman" panose="02020603050405020304" pitchFamily="18" charset="0"/>
                          <a:cs typeface="Times New Roman" panose="02020603050405020304" pitchFamily="18" charset="0"/>
                        </a:rPr>
                        <a:t>Understand appetite for adoption upfront​</a:t>
                      </a:r>
                      <a:endParaRPr lang="en-US" sz="1400" b="0" kern="0" dirty="0">
                        <a:solidFill>
                          <a:srgbClr val="000000"/>
                        </a:solidFill>
                        <a:effectLst/>
                        <a:latin typeface="+mn-lt"/>
                        <a:ea typeface="Aptos" panose="020B0004020202020204" pitchFamily="34" charset="0"/>
                        <a:cs typeface="Times New Roman" panose="02020603050405020304" pitchFamily="18" charset="0"/>
                      </a:endParaRPr>
                    </a:p>
                  </a:txBody>
                  <a:tcPr marL="123825" marR="123825" marT="57150" marB="57150" anchor="ctr"/>
                </a:tc>
                <a:tc>
                  <a:txBody>
                    <a:bodyPr/>
                    <a:lstStyle/>
                    <a:p>
                      <a:pPr marL="0" marR="0" algn="l" defTabSz="932742" rtl="0" eaLnBrk="1" latinLnBrk="0" hangingPunct="1">
                        <a:lnSpc>
                          <a:spcPct val="115000"/>
                        </a:lnSpc>
                        <a:spcBef>
                          <a:spcPts val="0"/>
                        </a:spcBef>
                        <a:spcAft>
                          <a:spcPts val="0"/>
                        </a:spcAft>
                      </a:pPr>
                      <a:r>
                        <a:rPr lang="en-US" sz="1400" b="0" kern="0" dirty="0">
                          <a:solidFill>
                            <a:srgbClr val="000000"/>
                          </a:solidFill>
                          <a:effectLst/>
                          <a:latin typeface="+mn-lt"/>
                          <a:ea typeface="Times New Roman" panose="02020603050405020304" pitchFamily="18" charset="0"/>
                          <a:cs typeface="Times New Roman" panose="02020603050405020304" pitchFamily="18" charset="0"/>
                        </a:rPr>
                        <a:t>User Interest​</a:t>
                      </a:r>
                      <a:endParaRPr lang="en-US" sz="1400" b="0" kern="0" dirty="0">
                        <a:solidFill>
                          <a:srgbClr val="000000"/>
                        </a:solidFill>
                        <a:effectLst/>
                        <a:latin typeface="+mn-lt"/>
                        <a:ea typeface="Aptos" panose="020B000402020202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1828429939"/>
                  </a:ext>
                </a:extLst>
              </a:tr>
            </a:tbl>
          </a:graphicData>
        </a:graphic>
      </p:graphicFrame>
    </p:spTree>
    <p:extLst>
      <p:ext uri="{BB962C8B-B14F-4D97-AF65-F5344CB8AC3E}">
        <p14:creationId xmlns:p14="http://schemas.microsoft.com/office/powerpoint/2010/main" val="161750443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88386" y="492852"/>
            <a:ext cx="6930014" cy="307777"/>
          </a:xfrm>
        </p:spPr>
        <p:txBody>
          <a:bodyPr/>
          <a:lstStyle/>
          <a:p>
            <a:r>
              <a:rPr lang="en-US" dirty="0"/>
              <a:t>Measure and report Copilot for Microsoft 365 usage</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sp>
        <p:nvSpPr>
          <p:cNvPr id="9" name="Rectangle 8">
            <a:extLst>
              <a:ext uri="{FF2B5EF4-FFF2-40B4-BE49-F238E27FC236}">
                <a16:creationId xmlns:a16="http://schemas.microsoft.com/office/drawing/2014/main" id="{B708CE3E-AEB4-6AAA-C92C-80F146206D6E}"/>
              </a:ext>
            </a:extLst>
          </p:cNvPr>
          <p:cNvSpPr/>
          <p:nvPr/>
        </p:nvSpPr>
        <p:spPr>
          <a:xfrm>
            <a:off x="579438" y="1222614"/>
            <a:ext cx="4893823" cy="4560223"/>
          </a:xfrm>
          <a:prstGeom prst="rect">
            <a:avLst/>
          </a:prstGeom>
          <a:noFill/>
        </p:spPr>
        <p:txBody>
          <a:bodyPr wrap="square" lIns="0" tIns="45720" rIns="0" bIns="45720" anchor="t">
            <a:sp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lang="en-US" sz="1400" kern="0" dirty="0">
                <a:latin typeface="Segoe UI"/>
                <a:cs typeface="Segoe UI"/>
              </a:rPr>
              <a:t>Use the </a:t>
            </a:r>
            <a:r>
              <a:rPr lang="en-US" sz="1400" b="1" kern="0" dirty="0">
                <a:latin typeface="Segoe UI"/>
                <a:cs typeface="Segoe UI"/>
              </a:rPr>
              <a:t>Microsoft Copilot Dashboard</a:t>
            </a:r>
            <a:r>
              <a:rPr lang="en-US" sz="1400" kern="0" dirty="0">
                <a:latin typeface="Segoe UI"/>
                <a:cs typeface="Segoe UI"/>
              </a:rPr>
              <a:t> powered by </a:t>
            </a:r>
            <a:r>
              <a:rPr lang="en-US" sz="1400" b="1" kern="0" dirty="0">
                <a:latin typeface="Segoe UI"/>
                <a:cs typeface="Segoe UI"/>
              </a:rPr>
              <a:t>Microsoft Viva </a:t>
            </a:r>
            <a:r>
              <a:rPr lang="en-US" sz="1400" kern="0" dirty="0">
                <a:latin typeface="Segoe UI"/>
                <a:cs typeface="Segoe UI"/>
              </a:rPr>
              <a:t>to understand where Copilot is adding value and where user enablement strategies could see even greater benefits.  </a:t>
            </a:r>
          </a:p>
          <a:p>
            <a:pPr marL="225425" indent="-225425" defTabSz="914400" fontAlgn="base">
              <a:spcAft>
                <a:spcPts val="400"/>
              </a:spcAft>
              <a:buSzPct val="102000"/>
              <a:buFont typeface="System Font Regular"/>
              <a:buChar char="・"/>
              <a:tabLst/>
              <a:defRPr/>
            </a:pPr>
            <a:r>
              <a:rPr lang="en-US" sz="1400" b="1" kern="0" dirty="0">
                <a:latin typeface="Segoe UI Semibold"/>
                <a:cs typeface="Segoe UI Semibold"/>
              </a:rPr>
              <a:t>Plan for Copilot readiness </a:t>
            </a:r>
            <a:r>
              <a:rPr lang="en-US" sz="1400" kern="0" dirty="0">
                <a:cs typeface="Segoe UI Semibold"/>
              </a:rPr>
              <a:t>across Microsoft 365 and </a:t>
            </a:r>
            <a:br>
              <a:rPr lang="en-US" sz="1400" kern="0" dirty="0">
                <a:cs typeface="Segoe UI Semibold"/>
              </a:rPr>
            </a:br>
            <a:r>
              <a:rPr lang="en-US" sz="1400" kern="0" dirty="0">
                <a:cs typeface="Segoe UI Semibold"/>
              </a:rPr>
              <a:t>track by app </a:t>
            </a:r>
          </a:p>
          <a:p>
            <a:pPr marL="225425" marR="0" lvl="0" indent="-225425" algn="l" defTabSz="914400" rtl="0" eaLnBrk="1" fontAlgn="auto" latinLnBrk="0" hangingPunct="1">
              <a:lnSpc>
                <a:spcPct val="100000"/>
              </a:lnSpc>
              <a:spcBef>
                <a:spcPts val="0"/>
              </a:spcBef>
              <a:spcAft>
                <a:spcPts val="400"/>
              </a:spcAft>
              <a:buClrTx/>
              <a:buSzPct val="102000"/>
              <a:buFont typeface="System Font Regular"/>
              <a:buChar char="・"/>
              <a:defRPr/>
            </a:pPr>
            <a:r>
              <a:rPr kumimoji="0" lang="en-US" sz="1400" b="1" i="0" u="none" strike="noStrike" kern="0" cap="none" spc="0" normalizeH="0" baseline="0" noProof="0" dirty="0">
                <a:ln>
                  <a:noFill/>
                </a:ln>
                <a:effectLst/>
                <a:uLnTx/>
                <a:uFillTx/>
                <a:latin typeface="Segoe UI Semibold"/>
                <a:ea typeface="+mn-ea"/>
                <a:cs typeface="Segoe UI Semibold"/>
              </a:rPr>
              <a:t>Evaluate Copilot adoption </a:t>
            </a:r>
            <a:r>
              <a:rPr kumimoji="0" lang="en-US" sz="1400" b="0" i="0" u="none" strike="noStrike" kern="0" cap="none" spc="0" normalizeH="0" baseline="0" noProof="0" dirty="0">
                <a:ln>
                  <a:noFill/>
                </a:ln>
                <a:effectLst/>
                <a:uLnTx/>
                <a:uFillTx/>
                <a:latin typeface="Segoe UI"/>
                <a:ea typeface="+mn-ea"/>
                <a:cs typeface="Segoe UI"/>
              </a:rPr>
              <a:t>across apps and by feature</a:t>
            </a:r>
            <a:endParaRPr kumimoji="0" lang="en-US" b="0" i="0" u="none" strike="noStrike" kern="1200" cap="none" spc="0" normalizeH="0" baseline="0" noProof="0" dirty="0">
              <a:ln>
                <a:noFill/>
              </a:ln>
              <a:effectLst/>
              <a:uLnTx/>
              <a:uFillTx/>
              <a:latin typeface="Segoe UI"/>
              <a:ea typeface="+mn-ea"/>
              <a:cs typeface="+mn-cs"/>
            </a:endParaRPr>
          </a:p>
          <a:p>
            <a:pPr marL="225425" marR="0" lvl="0" indent="-225425" algn="l" defTabSz="914400" rtl="0" eaLnBrk="1" fontAlgn="base" latinLnBrk="0" hangingPunct="1">
              <a:lnSpc>
                <a:spcPct val="100000"/>
              </a:lnSpc>
              <a:spcBef>
                <a:spcPts val="0"/>
              </a:spcBef>
              <a:spcAft>
                <a:spcPts val="400"/>
              </a:spcAft>
              <a:buClrTx/>
              <a:buSzPct val="102000"/>
              <a:buFont typeface="System Font Regular"/>
              <a:buChar char="・"/>
              <a:defRPr/>
            </a:pPr>
            <a:r>
              <a:rPr kumimoji="0" lang="en-US" sz="1400" b="1" i="0" u="none" strike="noStrike" kern="0" cap="none" spc="0" normalizeH="0" baseline="0" noProof="0" dirty="0">
                <a:ln>
                  <a:noFill/>
                </a:ln>
                <a:effectLst/>
                <a:uLnTx/>
                <a:uFillTx/>
                <a:latin typeface="Segoe UI Semibold"/>
                <a:ea typeface="+mn-ea"/>
                <a:cs typeface="Segoe UI Semibold"/>
              </a:rPr>
              <a:t>Analyze the potential impact </a:t>
            </a:r>
            <a:r>
              <a:rPr kumimoji="0" lang="en-US" sz="1400" b="0" i="0" u="none" strike="noStrike" kern="0" cap="none" spc="0" normalizeH="0" baseline="0" noProof="0" dirty="0">
                <a:ln>
                  <a:noFill/>
                </a:ln>
                <a:effectLst/>
                <a:uLnTx/>
                <a:uFillTx/>
                <a:latin typeface="Segoe UI"/>
                <a:ea typeface="+mn-ea"/>
                <a:cs typeface="Segoe UI"/>
              </a:rPr>
              <a:t>of Copilot across meetings, email, chat, and documents</a:t>
            </a:r>
          </a:p>
          <a:p>
            <a:pPr marL="225425" marR="0" lvl="0" indent="-225425" algn="l" defTabSz="914400" rtl="0" eaLnBrk="1" fontAlgn="base" latinLnBrk="0" hangingPunct="1">
              <a:lnSpc>
                <a:spcPct val="100000"/>
              </a:lnSpc>
              <a:spcBef>
                <a:spcPts val="0"/>
              </a:spcBef>
              <a:spcAft>
                <a:spcPts val="400"/>
              </a:spcAft>
              <a:buClrTx/>
              <a:buSzPct val="102000"/>
              <a:buFont typeface="System Font Regular"/>
              <a:buChar char="・"/>
              <a:defRPr/>
            </a:pPr>
            <a:r>
              <a:rPr kumimoji="0" lang="en-US" sz="1400" b="0" i="0" u="none" strike="noStrike" kern="0" cap="none" spc="0" normalizeH="0" baseline="0" noProof="0" dirty="0">
                <a:ln>
                  <a:noFill/>
                </a:ln>
                <a:effectLst/>
                <a:uLnTx/>
                <a:uFillTx/>
                <a:latin typeface="Segoe UI Semibold"/>
                <a:ea typeface="+mn-ea"/>
                <a:cs typeface="Segoe UI"/>
              </a:rPr>
              <a:t>View employee sentiment </a:t>
            </a:r>
            <a:r>
              <a:rPr kumimoji="0" lang="en-US" sz="1400" b="0" i="0" u="none" strike="noStrike" kern="0" cap="none" spc="0" normalizeH="0" baseline="0" noProof="0" dirty="0">
                <a:ln>
                  <a:noFill/>
                </a:ln>
                <a:effectLst/>
                <a:uLnTx/>
                <a:uFillTx/>
                <a:latin typeface="Segoe UI"/>
                <a:ea typeface="+mn-ea"/>
                <a:cs typeface="Segoe UI"/>
              </a:rPr>
              <a:t>about the value and benefits </a:t>
            </a:r>
            <a:br>
              <a:rPr kumimoji="0" lang="en-US" sz="1400" b="0" i="0" u="none" strike="noStrike" kern="0" cap="none" spc="0" normalizeH="0" baseline="0" noProof="0" dirty="0">
                <a:ln>
                  <a:noFill/>
                </a:ln>
                <a:effectLst/>
                <a:uLnTx/>
                <a:uFillTx/>
                <a:latin typeface="Segoe UI"/>
                <a:ea typeface="+mn-ea"/>
                <a:cs typeface="Segoe UI"/>
              </a:rPr>
            </a:br>
            <a:r>
              <a:rPr kumimoji="0" lang="en-US" sz="1400" b="0" i="0" u="none" strike="noStrike" kern="0" cap="none" spc="0" normalizeH="0" baseline="0" noProof="0" dirty="0">
                <a:ln>
                  <a:noFill/>
                </a:ln>
                <a:effectLst/>
                <a:uLnTx/>
                <a:uFillTx/>
                <a:latin typeface="Segoe UI"/>
                <a:ea typeface="+mn-ea"/>
                <a:cs typeface="Segoe UI"/>
              </a:rPr>
              <a:t>of Copilot</a:t>
            </a:r>
          </a:p>
          <a:p>
            <a:pPr marL="225425" marR="0" lvl="0" indent="-225425" algn="l" defTabSz="914400" rtl="0" eaLnBrk="1" fontAlgn="auto" latinLnBrk="0" hangingPunct="1">
              <a:lnSpc>
                <a:spcPct val="100000"/>
              </a:lnSpc>
              <a:spcBef>
                <a:spcPts val="0"/>
              </a:spcBef>
              <a:spcAft>
                <a:spcPts val="400"/>
              </a:spcAft>
              <a:buClrTx/>
              <a:buSzPct val="102000"/>
              <a:buFont typeface="System Font Regular"/>
              <a:buChar char="・"/>
              <a:defRPr/>
            </a:pPr>
            <a:r>
              <a:rPr kumimoji="0" lang="en-US" sz="1400" b="0" i="0" u="none" strike="noStrike" kern="0" cap="none" spc="0" normalizeH="0" baseline="0" noProof="0" dirty="0">
                <a:ln>
                  <a:noFill/>
                </a:ln>
                <a:effectLst/>
                <a:uLnTx/>
                <a:uFillTx/>
                <a:latin typeface="Segoe UI Semibold"/>
                <a:ea typeface="+mn-ea"/>
                <a:cs typeface="Segoe UI"/>
              </a:rPr>
              <a:t>Learn </a:t>
            </a:r>
            <a:r>
              <a:rPr kumimoji="0" lang="en-US" sz="1400" b="0" i="0" u="none" strike="noStrike" kern="0" cap="none" spc="0" normalizeH="0" baseline="0" noProof="0" dirty="0">
                <a:ln>
                  <a:noFill/>
                </a:ln>
                <a:effectLst/>
                <a:uLnTx/>
                <a:uFillTx/>
                <a:latin typeface="Segoe UI"/>
                <a:ea typeface="+mn-ea"/>
                <a:cs typeface="Segoe UI"/>
              </a:rPr>
              <a:t>about the latest research and findings about AI</a:t>
            </a:r>
          </a:p>
          <a:p>
            <a:pPr marL="225425" marR="0" lvl="0" indent="-225425" algn="l" defTabSz="914400" rtl="0" eaLnBrk="1" fontAlgn="auto" latinLnBrk="0" hangingPunct="1">
              <a:lnSpc>
                <a:spcPct val="100000"/>
              </a:lnSpc>
              <a:spcBef>
                <a:spcPts val="0"/>
              </a:spcBef>
              <a:spcAft>
                <a:spcPts val="400"/>
              </a:spcAft>
              <a:buClrTx/>
              <a:buSzPct val="102000"/>
              <a:buFont typeface="System Font Regular"/>
              <a:buChar char="・"/>
              <a:defRPr/>
            </a:pPr>
            <a:endParaRPr lang="en-US" sz="1400" kern="0" dirty="0">
              <a:latin typeface="Segoe UI"/>
              <a:cs typeface="Segoe UI"/>
            </a:endParaRPr>
          </a:p>
          <a:p>
            <a:pPr marL="225425" marR="0" lvl="0" indent="-225425" algn="l" defTabSz="914400" rtl="0" eaLnBrk="1" fontAlgn="auto" latinLnBrk="0" hangingPunct="1">
              <a:lnSpc>
                <a:spcPct val="100000"/>
              </a:lnSpc>
              <a:spcBef>
                <a:spcPts val="0"/>
              </a:spcBef>
              <a:spcAft>
                <a:spcPts val="400"/>
              </a:spcAft>
              <a:buClrTx/>
              <a:buSzPct val="102000"/>
              <a:buFont typeface="System Font Regular"/>
              <a:buChar char="・"/>
              <a:defRPr/>
            </a:pPr>
            <a:endParaRPr kumimoji="0" lang="en-US" sz="1400" b="0" i="0" u="none" strike="noStrike" kern="0" cap="none" spc="0" normalizeH="0" baseline="0" noProof="0" dirty="0">
              <a:ln>
                <a:noFill/>
              </a:ln>
              <a:effectLst/>
              <a:uLnTx/>
              <a:uFillTx/>
              <a:latin typeface="Segoe UI"/>
              <a:ea typeface="+mn-ea"/>
              <a:cs typeface="Segoe UI"/>
            </a:endParaRPr>
          </a:p>
          <a:p>
            <a:pPr defTabSz="914400">
              <a:spcAft>
                <a:spcPts val="400"/>
              </a:spcAft>
              <a:buSzPct val="102000"/>
              <a:defRPr/>
            </a:pPr>
            <a:r>
              <a:rPr kumimoji="0" lang="en-US" sz="1400" b="1" i="0" u="none" strike="noStrike" kern="0" cap="none" spc="0" normalizeH="0" baseline="0" noProof="0" dirty="0">
                <a:ln>
                  <a:noFill/>
                </a:ln>
                <a:solidFill>
                  <a:srgbClr val="1A1A1A"/>
                </a:solidFill>
                <a:effectLst/>
                <a:uLnTx/>
                <a:uFillTx/>
                <a:latin typeface="Segoe UI Semibold"/>
                <a:ea typeface="+mn-ea"/>
                <a:cs typeface="Segoe UI Semibold"/>
              </a:rPr>
              <a:t>With a Viva license</a:t>
            </a:r>
            <a:r>
              <a:rPr kumimoji="0" lang="en-US" sz="1400" b="1" i="0" u="none" strike="noStrike" kern="0" cap="none" spc="0" normalizeH="0" baseline="0" noProof="0" dirty="0">
                <a:ln>
                  <a:noFill/>
                </a:ln>
                <a:solidFill>
                  <a:srgbClr val="FF0000"/>
                </a:solidFill>
                <a:effectLst/>
                <a:uLnTx/>
                <a:uFillTx/>
                <a:latin typeface="Segoe UI Semibold"/>
                <a:ea typeface="+mn-ea"/>
                <a:cs typeface="Segoe UI Semibold"/>
              </a:rPr>
              <a:t> </a:t>
            </a:r>
            <a:r>
              <a:rPr kumimoji="0" lang="en-US" sz="1400" b="0" i="0" u="none" strike="noStrike" kern="0" cap="none" spc="0" normalizeH="0" baseline="0" noProof="0" dirty="0">
                <a:ln>
                  <a:noFill/>
                </a:ln>
                <a:solidFill>
                  <a:srgbClr val="1A1A1A"/>
                </a:solidFill>
                <a:effectLst/>
                <a:uLnTx/>
                <a:uFillTx/>
                <a:latin typeface="Segoe UI"/>
                <a:ea typeface="+mn-ea"/>
                <a:cs typeface="+mn-cs"/>
              </a:rPr>
              <a:t>(</a:t>
            </a:r>
            <a:r>
              <a:rPr kumimoji="0" lang="en-US" sz="1400" b="0" i="1" u="none" strike="noStrike" kern="0" cap="none" spc="0" normalizeH="0" baseline="0" noProof="0" dirty="0">
                <a:ln>
                  <a:noFill/>
                </a:ln>
                <a:solidFill>
                  <a:srgbClr val="1A1A1A"/>
                </a:solidFill>
                <a:effectLst/>
                <a:uLnTx/>
                <a:uFillTx/>
                <a:latin typeface="Segoe UI"/>
                <a:ea typeface="+mn-ea"/>
                <a:cs typeface="+mn-cs"/>
              </a:rPr>
              <a:t>available as an add-on</a:t>
            </a:r>
            <a:r>
              <a:rPr kumimoji="0" lang="en-US" sz="1400" b="0" i="0" u="none" strike="noStrike" kern="0" cap="none" spc="0" normalizeH="0" baseline="0" noProof="0" dirty="0">
                <a:ln>
                  <a:noFill/>
                </a:ln>
                <a:solidFill>
                  <a:srgbClr val="1A1A1A"/>
                </a:solidFill>
                <a:effectLst/>
                <a:uLnTx/>
                <a:uFillTx/>
                <a:latin typeface="Segoe UI"/>
                <a:ea typeface="+mn-ea"/>
                <a:cs typeface="+mn-cs"/>
              </a:rPr>
              <a:t>), get advanced analytics across behavioral, collaboration, and sentiment data to measure how Copilot has impacted work patterns. </a:t>
            </a:r>
            <a:endParaRPr kumimoji="0" lang="en-US" sz="1400" b="0" i="0" u="none" strike="noStrike" kern="0" cap="none" spc="0" normalizeH="0" baseline="0" noProof="0" dirty="0">
              <a:ln>
                <a:noFill/>
              </a:ln>
              <a:solidFill>
                <a:srgbClr val="1A1A1A"/>
              </a:solidFill>
              <a:effectLst/>
              <a:uLnTx/>
              <a:uFillTx/>
              <a:latin typeface="Segoe UI"/>
              <a:ea typeface="+mn-ea"/>
              <a:cs typeface="Segoe UI"/>
            </a:endParaRPr>
          </a:p>
          <a:p>
            <a:pPr marR="0" lvl="0" algn="l" defTabSz="914400" rtl="0" eaLnBrk="1" fontAlgn="auto" latinLnBrk="0" hangingPunct="1">
              <a:lnSpc>
                <a:spcPct val="100000"/>
              </a:lnSpc>
              <a:spcBef>
                <a:spcPts val="0"/>
              </a:spcBef>
              <a:spcAft>
                <a:spcPts val="400"/>
              </a:spcAft>
              <a:buClrTx/>
              <a:buSzPct val="102000"/>
              <a:defRPr/>
            </a:pPr>
            <a:endParaRPr kumimoji="0" lang="en-US" sz="1400" b="0" i="0" u="none" strike="noStrike" kern="0" cap="none" spc="0" normalizeH="0" baseline="0" noProof="0" dirty="0">
              <a:ln>
                <a:noFill/>
              </a:ln>
              <a:effectLst/>
              <a:uLnTx/>
              <a:uFillTx/>
              <a:latin typeface="Segoe UI"/>
              <a:ea typeface="+mn-ea"/>
              <a:cs typeface="Segoe UI"/>
            </a:endParaRPr>
          </a:p>
        </p:txBody>
      </p:sp>
      <p:pic>
        <p:nvPicPr>
          <p:cNvPr id="13" name="Picture 12" descr="Screenshot of the Microsoft Copilot dashboard">
            <a:extLst>
              <a:ext uri="{FF2B5EF4-FFF2-40B4-BE49-F238E27FC236}">
                <a16:creationId xmlns:a16="http://schemas.microsoft.com/office/drawing/2014/main" id="{BB405C16-0A6E-4E8D-43AA-FFD44CC6F88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20529" y="1222614"/>
            <a:ext cx="6250202" cy="4210339"/>
          </a:xfrm>
          <a:prstGeom prst="rect">
            <a:avLst/>
          </a:prstGeom>
          <a:noFill/>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9380E732-2A6B-9E7A-1A00-CF6E92E2B4D7}"/>
                  </a:ext>
                </a:extLst>
              </p14:cNvPr>
              <p14:cNvContentPartPr/>
              <p14:nvPr/>
            </p14:nvContentPartPr>
            <p14:xfrm>
              <a:off x="1455840" y="1661040"/>
              <a:ext cx="6826320" cy="925200"/>
            </p14:xfrm>
          </p:contentPart>
        </mc:Choice>
        <mc:Fallback xmlns="">
          <p:pic>
            <p:nvPicPr>
              <p:cNvPr id="4" name="Freihand 3">
                <a:extLst>
                  <a:ext uri="{FF2B5EF4-FFF2-40B4-BE49-F238E27FC236}">
                    <a16:creationId xmlns:a16="http://schemas.microsoft.com/office/drawing/2014/main" id="{9380E732-2A6B-9E7A-1A00-CF6E92E2B4D7}"/>
                  </a:ext>
                </a:extLst>
              </p:cNvPr>
              <p:cNvPicPr/>
              <p:nvPr/>
            </p:nvPicPr>
            <p:blipFill>
              <a:blip r:embed="rId5"/>
              <a:stretch>
                <a:fillRect/>
              </a:stretch>
            </p:blipFill>
            <p:spPr>
              <a:xfrm>
                <a:off x="1446480" y="1651680"/>
                <a:ext cx="6845040" cy="943920"/>
              </a:xfrm>
              <a:prstGeom prst="rect">
                <a:avLst/>
              </a:prstGeom>
            </p:spPr>
          </p:pic>
        </mc:Fallback>
      </mc:AlternateContent>
    </p:spTree>
    <p:extLst>
      <p:ext uri="{BB962C8B-B14F-4D97-AF65-F5344CB8AC3E}">
        <p14:creationId xmlns:p14="http://schemas.microsoft.com/office/powerpoint/2010/main" val="2581122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Listening sessions and roundtables</a:t>
            </a:r>
          </a:p>
        </p:txBody>
      </p:sp>
      <p:sp>
        <p:nvSpPr>
          <p:cNvPr id="14" name="Text Placeholder 13">
            <a:extLst>
              <a:ext uri="{FF2B5EF4-FFF2-40B4-BE49-F238E27FC236}">
                <a16:creationId xmlns:a16="http://schemas.microsoft.com/office/drawing/2014/main" id="{739E0DD5-C061-3069-4A50-A7F851DE92EC}"/>
              </a:ext>
            </a:extLst>
          </p:cNvPr>
          <p:cNvSpPr>
            <a:spLocks noGrp="1"/>
          </p:cNvSpPr>
          <p:nvPr>
            <p:ph type="body" sz="quarter" idx="16"/>
          </p:nvPr>
        </p:nvSpPr>
        <p:spPr/>
        <p:txBody>
          <a:bodyPr/>
          <a:lstStyle/>
          <a:p>
            <a:r>
              <a:rPr lang="en-US" dirty="0"/>
              <a:t>Best practices</a:t>
            </a:r>
          </a:p>
        </p:txBody>
      </p:sp>
      <p:sp>
        <p:nvSpPr>
          <p:cNvPr id="3" name="Text Placeholder 2">
            <a:extLst>
              <a:ext uri="{FF2B5EF4-FFF2-40B4-BE49-F238E27FC236}">
                <a16:creationId xmlns:a16="http://schemas.microsoft.com/office/drawing/2014/main" id="{E5E231EE-E883-1CC8-6C4F-32999CCB31F6}"/>
              </a:ext>
            </a:extLst>
          </p:cNvPr>
          <p:cNvSpPr>
            <a:spLocks noGrp="1"/>
          </p:cNvSpPr>
          <p:nvPr>
            <p:ph type="body" sz="quarter" idx="15"/>
          </p:nvPr>
        </p:nvSpPr>
        <p:spPr>
          <a:xfrm>
            <a:off x="586390" y="2085764"/>
            <a:ext cx="5217510" cy="2462213"/>
          </a:xfrm>
        </p:spPr>
        <p:txBody>
          <a:bodyPr vert="horz" wrap="square" lIns="0" tIns="0" rIns="0" bIns="0" rtlCol="0" anchor="t">
            <a:spAutoFit/>
          </a:bodyPr>
          <a:lstStyle/>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Encourage collaboration:</a:t>
            </a:r>
            <a:r>
              <a:rPr lang="en-US" dirty="0">
                <a:effectLst/>
                <a:ea typeface="Times New Roman" panose="02020603050405020304" pitchFamily="18" charset="0"/>
              </a:rPr>
              <a:t> Share experiences and insights.</a:t>
            </a: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Hands-on practice: </a:t>
            </a:r>
            <a:r>
              <a:rPr lang="en-US" dirty="0">
                <a:effectLst/>
                <a:ea typeface="Times New Roman" panose="02020603050405020304" pitchFamily="18" charset="0"/>
              </a:rPr>
              <a:t>Guided experimentation with Copilot.</a:t>
            </a: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Utilize breakout sessions or even 1:1 discussions: </a:t>
            </a:r>
            <a:r>
              <a:rPr lang="en-US" dirty="0">
                <a:effectLst/>
                <a:ea typeface="Times New Roman" panose="02020603050405020304" pitchFamily="18" charset="0"/>
              </a:rPr>
              <a:t>Smaller, more focused discussions. </a:t>
            </a: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Standardize your feedback intake:</a:t>
            </a:r>
            <a:r>
              <a:rPr lang="en-US" dirty="0">
                <a:effectLst/>
                <a:ea typeface="Times New Roman" panose="02020603050405020304" pitchFamily="18" charset="0"/>
              </a:rPr>
              <a:t> Create a standard format for capturing the feedback.</a:t>
            </a: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b="1" dirty="0">
                <a:effectLst/>
                <a:ea typeface="Times New Roman" panose="02020603050405020304" pitchFamily="18" charset="0"/>
              </a:rPr>
              <a:t>Follow-up:</a:t>
            </a:r>
            <a:r>
              <a:rPr lang="en-US" dirty="0">
                <a:effectLst/>
                <a:ea typeface="Times New Roman" panose="02020603050405020304" pitchFamily="18" charset="0"/>
              </a:rPr>
              <a:t> Share updates, answer lingering questions, and provide additional insights.</a:t>
            </a:r>
          </a:p>
        </p:txBody>
      </p:sp>
      <p:sp>
        <p:nvSpPr>
          <p:cNvPr id="15" name="Text Placeholder 14">
            <a:extLst>
              <a:ext uri="{FF2B5EF4-FFF2-40B4-BE49-F238E27FC236}">
                <a16:creationId xmlns:a16="http://schemas.microsoft.com/office/drawing/2014/main" id="{EE674FE2-CDBB-63B0-12BE-C44067D164D4}"/>
              </a:ext>
            </a:extLst>
          </p:cNvPr>
          <p:cNvSpPr>
            <a:spLocks noGrp="1"/>
          </p:cNvSpPr>
          <p:nvPr>
            <p:ph type="body" sz="quarter" idx="19"/>
          </p:nvPr>
        </p:nvSpPr>
        <p:spPr/>
        <p:txBody>
          <a:bodyPr/>
          <a:lstStyle/>
          <a:p>
            <a:r>
              <a:rPr lang="en-US" dirty="0"/>
              <a:t>Feedback collection campaigns</a:t>
            </a:r>
          </a:p>
        </p:txBody>
      </p:sp>
      <p:sp>
        <p:nvSpPr>
          <p:cNvPr id="4" name="Text Placeholder 3">
            <a:extLst>
              <a:ext uri="{FF2B5EF4-FFF2-40B4-BE49-F238E27FC236}">
                <a16:creationId xmlns:a16="http://schemas.microsoft.com/office/drawing/2014/main" id="{BCF2371E-04D4-122B-9090-3D41E9B24AB8}"/>
              </a:ext>
            </a:extLst>
          </p:cNvPr>
          <p:cNvSpPr>
            <a:spLocks noGrp="1"/>
          </p:cNvSpPr>
          <p:nvPr>
            <p:ph type="body" sz="quarter" idx="20"/>
          </p:nvPr>
        </p:nvSpPr>
        <p:spPr>
          <a:xfrm>
            <a:off x="6253664" y="2085764"/>
            <a:ext cx="5187106" cy="1034129"/>
          </a:xfrm>
        </p:spPr>
        <p:txBody>
          <a:bodyPr/>
          <a:lstStyle/>
          <a:p>
            <a:r>
              <a:rPr lang="en-US" b="1" dirty="0"/>
              <a:t>Be specific: </a:t>
            </a:r>
            <a:r>
              <a:rPr lang="en-US" dirty="0"/>
              <a:t>Narrow in on what you want to know.  Is there a certain feature that you want to hear about?</a:t>
            </a:r>
          </a:p>
          <a:p>
            <a:r>
              <a:rPr lang="en-US" b="1" dirty="0"/>
              <a:t>Follow up: </a:t>
            </a:r>
            <a:r>
              <a:rPr lang="en-US" dirty="0"/>
              <a:t>Keep the momentum going by following up with participants.</a:t>
            </a:r>
            <a:endParaRPr lang="en-US" b="1" dirty="0"/>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829456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 uri="{C183D7F6-B498-43B3-948B-1728B52AA6E4}">
                <adec:decorative xmlns:adec="http://schemas.microsoft.com/office/drawing/2017/decorative" val="1"/>
              </a:ext>
            </a:extLst>
          </p:cNvPr>
          <p:cNvSpPr>
            <a:spLocks noGrp="1"/>
          </p:cNvSpPr>
          <p:nvPr>
            <p:ph type="title"/>
          </p:nvPr>
        </p:nvSpPr>
        <p:spPr>
          <a:xfrm>
            <a:off x="588262" y="585216"/>
            <a:ext cx="8193024" cy="307777"/>
          </a:xfrm>
        </p:spPr>
        <p:txBody>
          <a:bodyPr/>
          <a:lstStyle/>
          <a:p>
            <a:r>
              <a:rPr lang="en-US" dirty="0"/>
              <a:t>Mapping micro-actions</a:t>
            </a:r>
          </a:p>
        </p:txBody>
      </p:sp>
      <p:sp>
        <p:nvSpPr>
          <p:cNvPr id="2" name="Footer Placeholder 1">
            <a:extLst>
              <a:ext uri="{FF2B5EF4-FFF2-40B4-BE49-F238E27FC236}">
                <a16:creationId xmlns:a16="http://schemas.microsoft.com/office/drawing/2014/main" id="{8AFBEE60-FD8C-A0CF-7078-D82CFC31F743}"/>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graphicFrame>
        <p:nvGraphicFramePr>
          <p:cNvPr id="5" name="Table 4">
            <a:extLst>
              <a:ext uri="{FF2B5EF4-FFF2-40B4-BE49-F238E27FC236}">
                <a16:creationId xmlns:a16="http://schemas.microsoft.com/office/drawing/2014/main" id="{7E33C3A3-8F79-E6F3-83D0-EB63FB4A96A8}"/>
              </a:ext>
            </a:extLst>
          </p:cNvPr>
          <p:cNvGraphicFramePr>
            <a:graphicFrameLocks noGrp="1"/>
          </p:cNvGraphicFramePr>
          <p:nvPr>
            <p:extLst>
              <p:ext uri="{D42A27DB-BD31-4B8C-83A1-F6EECF244321}">
                <p14:modId xmlns:p14="http://schemas.microsoft.com/office/powerpoint/2010/main" val="3217347981"/>
              </p:ext>
            </p:extLst>
          </p:nvPr>
        </p:nvGraphicFramePr>
        <p:xfrm>
          <a:off x="588262" y="1188371"/>
          <a:ext cx="10689340" cy="4696235"/>
        </p:xfrm>
        <a:graphic>
          <a:graphicData uri="http://schemas.openxmlformats.org/drawingml/2006/table">
            <a:tbl>
              <a:tblPr firstRow="1" bandRow="1">
                <a:tableStyleId>{5C22544A-7EE6-4342-B048-85BDC9FD1C3A}</a:tableStyleId>
              </a:tblPr>
              <a:tblGrid>
                <a:gridCol w="1171712">
                  <a:extLst>
                    <a:ext uri="{9D8B030D-6E8A-4147-A177-3AD203B41FA5}">
                      <a16:colId xmlns:a16="http://schemas.microsoft.com/office/drawing/2014/main" val="3471261499"/>
                    </a:ext>
                  </a:extLst>
                </a:gridCol>
                <a:gridCol w="3104024">
                  <a:extLst>
                    <a:ext uri="{9D8B030D-6E8A-4147-A177-3AD203B41FA5}">
                      <a16:colId xmlns:a16="http://schemas.microsoft.com/office/drawing/2014/main" val="2456709122"/>
                    </a:ext>
                  </a:extLst>
                </a:gridCol>
                <a:gridCol w="2137868">
                  <a:extLst>
                    <a:ext uri="{9D8B030D-6E8A-4147-A177-3AD203B41FA5}">
                      <a16:colId xmlns:a16="http://schemas.microsoft.com/office/drawing/2014/main" val="1518868713"/>
                    </a:ext>
                  </a:extLst>
                </a:gridCol>
                <a:gridCol w="2137868">
                  <a:extLst>
                    <a:ext uri="{9D8B030D-6E8A-4147-A177-3AD203B41FA5}">
                      <a16:colId xmlns:a16="http://schemas.microsoft.com/office/drawing/2014/main" val="4028952666"/>
                    </a:ext>
                  </a:extLst>
                </a:gridCol>
                <a:gridCol w="2137868">
                  <a:extLst>
                    <a:ext uri="{9D8B030D-6E8A-4147-A177-3AD203B41FA5}">
                      <a16:colId xmlns:a16="http://schemas.microsoft.com/office/drawing/2014/main" val="147949140"/>
                    </a:ext>
                  </a:extLst>
                </a:gridCol>
              </a:tblGrid>
              <a:tr h="699423">
                <a:tc>
                  <a:txBody>
                    <a:bodyPr/>
                    <a:lstStyle/>
                    <a:p>
                      <a:endParaRPr lang="en-US" sz="1800" kern="1200" dirty="0">
                        <a:solidFill>
                          <a:schemeClr val="dk1"/>
                        </a:solidFill>
                        <a:latin typeface="+mn-lt"/>
                        <a:ea typeface="+mn-ea"/>
                        <a:cs typeface="+mn-cs"/>
                      </a:endParaRPr>
                    </a:p>
                  </a:txBody>
                  <a:tcPr>
                    <a:solidFill>
                      <a:schemeClr val="bg1"/>
                    </a:solidFill>
                  </a:tcPr>
                </a:tc>
                <a:tc>
                  <a:txBody>
                    <a:bodyPr/>
                    <a:lstStyle/>
                    <a:p>
                      <a:pPr algn="ctr"/>
                      <a:r>
                        <a:rPr lang="en-US" dirty="0"/>
                        <a:t>Discover / Try Phase</a:t>
                      </a:r>
                    </a:p>
                  </a:txBody>
                  <a:tcPr/>
                </a:tc>
                <a:tc>
                  <a:txBody>
                    <a:bodyPr/>
                    <a:lstStyle/>
                    <a:p>
                      <a:pPr algn="ctr"/>
                      <a:r>
                        <a:rPr lang="en-US" dirty="0"/>
                        <a:t>Envision / Inspire Phase</a:t>
                      </a:r>
                    </a:p>
                  </a:txBody>
                  <a:tcPr/>
                </a:tc>
                <a:tc>
                  <a:txBody>
                    <a:bodyPr/>
                    <a:lstStyle/>
                    <a:p>
                      <a:pPr algn="ctr"/>
                      <a:r>
                        <a:rPr lang="en-US" dirty="0"/>
                        <a:t>Onboard &amp; Empower Phase</a:t>
                      </a:r>
                    </a:p>
                  </a:txBody>
                  <a:tcPr/>
                </a:tc>
                <a:tc>
                  <a:txBody>
                    <a:bodyPr/>
                    <a:lstStyle/>
                    <a:p>
                      <a:pPr algn="ctr"/>
                      <a:r>
                        <a:rPr lang="en-US" dirty="0"/>
                        <a:t>Realize / Drive Value Phase</a:t>
                      </a:r>
                    </a:p>
                  </a:txBody>
                  <a:tcPr/>
                </a:tc>
                <a:extLst>
                  <a:ext uri="{0D108BD9-81ED-4DB2-BD59-A6C34878D82A}">
                    <a16:rowId xmlns:a16="http://schemas.microsoft.com/office/drawing/2014/main" val="2607597899"/>
                  </a:ext>
                </a:extLst>
              </a:tr>
              <a:tr h="814653">
                <a:tc>
                  <a:txBody>
                    <a:bodyPr/>
                    <a:lstStyle/>
                    <a:p>
                      <a:r>
                        <a:rPr lang="en-US" sz="1800" b="1" kern="1200" dirty="0">
                          <a:solidFill>
                            <a:schemeClr val="lt1"/>
                          </a:solidFill>
                          <a:latin typeface="+mn-lt"/>
                          <a:ea typeface="+mn-ea"/>
                          <a:cs typeface="+mn-cs"/>
                        </a:rPr>
                        <a:t>Question</a:t>
                      </a:r>
                    </a:p>
                  </a:txBody>
                  <a:tcPr>
                    <a:solidFill>
                      <a:schemeClr val="accent1"/>
                    </a:solidFill>
                  </a:tcPr>
                </a:tc>
                <a:tc>
                  <a:txBody>
                    <a:bodyPr/>
                    <a:lstStyle/>
                    <a:p>
                      <a:pPr algn="ctr"/>
                      <a:r>
                        <a:rPr lang="en-US" sz="1600" dirty="0"/>
                        <a:t>“Why should I care about this new service?”</a:t>
                      </a:r>
                    </a:p>
                  </a:txBody>
                  <a:tcPr anchor="ctr"/>
                </a:tc>
                <a:tc>
                  <a:txBody>
                    <a:bodyPr/>
                    <a:lstStyle/>
                    <a:p>
                      <a:pPr algn="ctr"/>
                      <a:r>
                        <a:rPr lang="en-US" sz="1600" dirty="0"/>
                        <a:t>“How will I use this new capability?”</a:t>
                      </a:r>
                    </a:p>
                  </a:txBody>
                  <a:tcPr anchor="ctr"/>
                </a:tc>
                <a:tc>
                  <a:txBody>
                    <a:bodyPr/>
                    <a:lstStyle/>
                    <a:p>
                      <a:pPr algn="ctr"/>
                      <a:r>
                        <a:rPr lang="en-US" sz="1600" dirty="0"/>
                        <a:t>“When can I use this new capability?”</a:t>
                      </a:r>
                    </a:p>
                  </a:txBody>
                  <a:tcPr anchor="ctr"/>
                </a:tc>
                <a:tc>
                  <a:txBody>
                    <a:bodyPr/>
                    <a:lstStyle/>
                    <a:p>
                      <a:pPr algn="ctr"/>
                      <a:r>
                        <a:rPr lang="en-US" sz="1600" dirty="0"/>
                        <a:t>“How does this make my experience better?”</a:t>
                      </a:r>
                    </a:p>
                  </a:txBody>
                  <a:tcPr anchor="ctr"/>
                </a:tc>
                <a:extLst>
                  <a:ext uri="{0D108BD9-81ED-4DB2-BD59-A6C34878D82A}">
                    <a16:rowId xmlns:a16="http://schemas.microsoft.com/office/drawing/2014/main" val="3988995150"/>
                  </a:ext>
                </a:extLst>
              </a:tr>
              <a:tr h="814653">
                <a:tc>
                  <a:txBody>
                    <a:bodyPr/>
                    <a:lstStyle/>
                    <a:p>
                      <a:r>
                        <a:rPr lang="en-US" sz="1800" b="1" kern="1200" dirty="0">
                          <a:solidFill>
                            <a:schemeClr val="lt1"/>
                          </a:solidFill>
                          <a:latin typeface="+mn-lt"/>
                          <a:ea typeface="+mn-ea"/>
                          <a:cs typeface="+mn-cs"/>
                        </a:rPr>
                        <a:t>Feeling</a:t>
                      </a:r>
                    </a:p>
                  </a:txBody>
                  <a:tcPr>
                    <a:solidFill>
                      <a:schemeClr val="accent1"/>
                    </a:solidFill>
                  </a:tcPr>
                </a:tc>
                <a:tc>
                  <a:txBody>
                    <a:bodyPr/>
                    <a:lstStyle/>
                    <a:p>
                      <a:pPr algn="ctr"/>
                      <a:r>
                        <a:rPr lang="en-US" sz="1600" kern="1200" dirty="0">
                          <a:solidFill>
                            <a:schemeClr val="dk1"/>
                          </a:solidFill>
                          <a:effectLst/>
                          <a:latin typeface="+mn-lt"/>
                          <a:ea typeface="+mn-ea"/>
                          <a:cs typeface="+mn-cs"/>
                        </a:rPr>
                        <a:t>Indifference, resistance, curiosity &amp; confusion </a:t>
                      </a:r>
                      <a:endParaRPr lang="en-US" sz="1600" dirty="0"/>
                    </a:p>
                  </a:txBody>
                  <a:tcPr anchor="ctr"/>
                </a:tc>
                <a:tc>
                  <a:txBody>
                    <a:bodyPr/>
                    <a:lstStyle/>
                    <a:p>
                      <a:pPr algn="ctr"/>
                      <a:r>
                        <a:rPr lang="en-US" sz="1600" dirty="0"/>
                        <a:t>Anxiety, curiosity &amp; confusion</a:t>
                      </a:r>
                    </a:p>
                  </a:txBody>
                  <a:tcPr anchor="ctr"/>
                </a:tc>
                <a:tc>
                  <a:txBody>
                    <a:bodyPr/>
                    <a:lstStyle/>
                    <a:p>
                      <a:pPr algn="ctr"/>
                      <a:r>
                        <a:rPr lang="en-US" sz="1600" kern="1200" dirty="0">
                          <a:solidFill>
                            <a:schemeClr val="dk1"/>
                          </a:solidFill>
                          <a:latin typeface="+mn-lt"/>
                          <a:ea typeface="+mn-ea"/>
                          <a:cs typeface="+mn-cs"/>
                        </a:rPr>
                        <a:t>Anticipation, frustration, curiosity &amp; intrigue </a:t>
                      </a:r>
                    </a:p>
                  </a:txBody>
                  <a:tcPr anchor="ctr"/>
                </a:tc>
                <a:tc>
                  <a:txBody>
                    <a:bodyPr/>
                    <a:lstStyle/>
                    <a:p>
                      <a:pPr algn="ctr"/>
                      <a:r>
                        <a:rPr lang="en-US" sz="1600" dirty="0"/>
                        <a:t>Confidence, anticipation</a:t>
                      </a:r>
                    </a:p>
                  </a:txBody>
                  <a:tcPr anchor="ctr"/>
                </a:tc>
                <a:extLst>
                  <a:ext uri="{0D108BD9-81ED-4DB2-BD59-A6C34878D82A}">
                    <a16:rowId xmlns:a16="http://schemas.microsoft.com/office/drawing/2014/main" val="3465586006"/>
                  </a:ext>
                </a:extLst>
              </a:tr>
              <a:tr h="1284092">
                <a:tc>
                  <a:txBody>
                    <a:bodyPr/>
                    <a:lstStyle/>
                    <a:p>
                      <a:r>
                        <a:rPr lang="en-US" sz="1800" b="1" kern="1200" dirty="0">
                          <a:solidFill>
                            <a:schemeClr val="lt1"/>
                          </a:solidFill>
                          <a:latin typeface="+mn-lt"/>
                          <a:ea typeface="+mn-ea"/>
                          <a:cs typeface="+mn-cs"/>
                        </a:rPr>
                        <a:t>Go-do (micro-action)</a:t>
                      </a:r>
                    </a:p>
                  </a:txBody>
                  <a:tcPr>
                    <a:solidFill>
                      <a:schemeClr val="accent1"/>
                    </a:solidFill>
                  </a:tcPr>
                </a:tc>
                <a:tc>
                  <a:txBody>
                    <a:bodyPr/>
                    <a:lstStyle/>
                    <a:p>
                      <a:pPr algn="ctr"/>
                      <a:r>
                        <a:rPr lang="en-US" sz="1600" kern="1200" dirty="0">
                          <a:solidFill>
                            <a:schemeClr val="dk1"/>
                          </a:solidFill>
                          <a:effectLst/>
                          <a:latin typeface="+mn-lt"/>
                          <a:ea typeface="+mn-ea"/>
                          <a:cs typeface="+mn-cs"/>
                        </a:rPr>
                        <a:t>Get familiar with capabilities &amp; requirements (multi modal comms &amp; engagement) </a:t>
                      </a:r>
                      <a:endParaRPr lang="en-US" sz="1600" dirty="0"/>
                    </a:p>
                  </a:txBody>
                  <a:tcPr anchor="ctr"/>
                </a:tc>
                <a:tc>
                  <a:txBody>
                    <a:bodyPr/>
                    <a:lstStyle/>
                    <a:p>
                      <a:pPr algn="ctr"/>
                      <a:r>
                        <a:rPr lang="en-US" sz="1600" dirty="0"/>
                        <a:t>Hands-on learning with community</a:t>
                      </a:r>
                    </a:p>
                  </a:txBody>
                  <a:tcPr anchor="ctr"/>
                </a:tc>
                <a:tc>
                  <a:txBody>
                    <a:bodyPr/>
                    <a:lstStyle/>
                    <a:p>
                      <a:pPr marL="0" algn="ctr" defTabSz="932742" rtl="0" eaLnBrk="1" latinLnBrk="0" hangingPunct="1"/>
                      <a:r>
                        <a:rPr lang="en-US" sz="1600" kern="1200" dirty="0">
                          <a:solidFill>
                            <a:schemeClr val="dk1"/>
                          </a:solidFill>
                          <a:latin typeface="+mn-lt"/>
                          <a:ea typeface="+mn-ea"/>
                          <a:cs typeface="+mn-cs"/>
                        </a:rPr>
                        <a:t>Attend rapid learning series &amp; expand community connection </a:t>
                      </a:r>
                    </a:p>
                  </a:txBody>
                  <a:tcPr anchor="ctr"/>
                </a:tc>
                <a:tc>
                  <a:txBody>
                    <a:bodyPr/>
                    <a:lstStyle/>
                    <a:p>
                      <a:pPr algn="ctr"/>
                      <a:r>
                        <a:rPr lang="en-US" sz="1600" kern="1200" dirty="0">
                          <a:solidFill>
                            <a:schemeClr val="dk1"/>
                          </a:solidFill>
                          <a:latin typeface="+mn-lt"/>
                          <a:ea typeface="+mn-ea"/>
                          <a:cs typeface="+mn-cs"/>
                        </a:rPr>
                        <a:t>Role-based training with community of peers </a:t>
                      </a:r>
                    </a:p>
                  </a:txBody>
                  <a:tcPr anchor="ctr"/>
                </a:tc>
                <a:extLst>
                  <a:ext uri="{0D108BD9-81ED-4DB2-BD59-A6C34878D82A}">
                    <a16:rowId xmlns:a16="http://schemas.microsoft.com/office/drawing/2014/main" val="1634150098"/>
                  </a:ext>
                </a:extLst>
              </a:tr>
              <a:tr h="814653">
                <a:tc>
                  <a:txBody>
                    <a:bodyPr/>
                    <a:lstStyle/>
                    <a:p>
                      <a:r>
                        <a:rPr lang="en-US" sz="1800" b="1" kern="1200" dirty="0">
                          <a:solidFill>
                            <a:schemeClr val="lt1"/>
                          </a:solidFill>
                          <a:latin typeface="+mn-lt"/>
                          <a:ea typeface="+mn-ea"/>
                          <a:cs typeface="+mn-cs"/>
                        </a:rPr>
                        <a:t>Outcome</a:t>
                      </a:r>
                    </a:p>
                  </a:txBody>
                  <a:tcPr>
                    <a:solidFill>
                      <a:schemeClr val="accent1"/>
                    </a:solidFill>
                  </a:tcPr>
                </a:tc>
                <a:tc>
                  <a:txBody>
                    <a:bodyPr/>
                    <a:lstStyle/>
                    <a:p>
                      <a:pPr algn="ctr"/>
                      <a:r>
                        <a:rPr lang="en-US" sz="1600" dirty="0">
                          <a:latin typeface="+mj-lt"/>
                        </a:rPr>
                        <a:t>Prepare for change</a:t>
                      </a:r>
                    </a:p>
                  </a:txBody>
                  <a:tcPr anchor="ctr"/>
                </a:tc>
                <a:tc>
                  <a:txBody>
                    <a:bodyPr/>
                    <a:lstStyle/>
                    <a:p>
                      <a:pPr algn="ctr"/>
                      <a:r>
                        <a:rPr lang="en-US" sz="1600" kern="1200" dirty="0">
                          <a:solidFill>
                            <a:schemeClr val="dk1"/>
                          </a:solidFill>
                          <a:latin typeface="+mj-lt"/>
                          <a:ea typeface="+mn-ea"/>
                          <a:cs typeface="+mn-cs"/>
                        </a:rPr>
                        <a:t>Aha moment - understand scope of change</a:t>
                      </a:r>
                    </a:p>
                  </a:txBody>
                  <a:tcPr anchor="ctr"/>
                </a:tc>
                <a:tc>
                  <a:txBody>
                    <a:bodyPr/>
                    <a:lstStyle/>
                    <a:p>
                      <a:pPr algn="ctr"/>
                      <a:r>
                        <a:rPr lang="en-US" sz="1600" dirty="0">
                          <a:latin typeface="+mj-lt"/>
                        </a:rPr>
                        <a:t>Gain Copilot knowledge from peers</a:t>
                      </a:r>
                    </a:p>
                  </a:txBody>
                  <a:tcPr anchor="ctr"/>
                </a:tc>
                <a:tc>
                  <a:txBody>
                    <a:bodyPr/>
                    <a:lstStyle/>
                    <a:p>
                      <a:pPr algn="ctr"/>
                      <a:r>
                        <a:rPr lang="en-US" sz="1600" kern="1200" dirty="0">
                          <a:solidFill>
                            <a:schemeClr val="dk1"/>
                          </a:solidFill>
                          <a:latin typeface="+mj-lt"/>
                          <a:ea typeface="+mn-ea"/>
                          <a:cs typeface="+mn-cs"/>
                        </a:rPr>
                        <a:t>Personal scenario use; </a:t>
                      </a:r>
                    </a:p>
                    <a:p>
                      <a:pPr algn="ctr"/>
                      <a:r>
                        <a:rPr lang="en-US" sz="1600" kern="1200" dirty="0">
                          <a:solidFill>
                            <a:schemeClr val="dk1"/>
                          </a:solidFill>
                          <a:latin typeface="+mj-lt"/>
                          <a:ea typeface="+mn-ea"/>
                          <a:cs typeface="+mn-cs"/>
                        </a:rPr>
                        <a:t>physical experience of change</a:t>
                      </a:r>
                    </a:p>
                  </a:txBody>
                  <a:tcPr anchor="ctr"/>
                </a:tc>
                <a:extLst>
                  <a:ext uri="{0D108BD9-81ED-4DB2-BD59-A6C34878D82A}">
                    <a16:rowId xmlns:a16="http://schemas.microsoft.com/office/drawing/2014/main" val="1265986188"/>
                  </a:ext>
                </a:extLst>
              </a:tr>
            </a:tbl>
          </a:graphicData>
        </a:graphic>
      </p:graphicFrame>
    </p:spTree>
    <p:extLst>
      <p:ext uri="{BB962C8B-B14F-4D97-AF65-F5344CB8AC3E}">
        <p14:creationId xmlns:p14="http://schemas.microsoft.com/office/powerpoint/2010/main" val="373860815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1" y="585216"/>
            <a:ext cx="8628309" cy="615553"/>
          </a:xfrm>
        </p:spPr>
        <p:txBody>
          <a:bodyPr/>
          <a:lstStyle/>
          <a:p>
            <a:r>
              <a:rPr lang="en-US" dirty="0"/>
              <a:t>Access reports and tracking tools within the Microsoft 365 admin center</a:t>
            </a:r>
          </a:p>
        </p:txBody>
      </p:sp>
      <p:sp>
        <p:nvSpPr>
          <p:cNvPr id="14" name="Text Placeholder 13">
            <a:extLst>
              <a:ext uri="{FF2B5EF4-FFF2-40B4-BE49-F238E27FC236}">
                <a16:creationId xmlns:a16="http://schemas.microsoft.com/office/drawing/2014/main" id="{739E0DD5-C061-3069-4A50-A7F851DE92EC}"/>
              </a:ext>
            </a:extLst>
          </p:cNvPr>
          <p:cNvSpPr>
            <a:spLocks noGrp="1"/>
          </p:cNvSpPr>
          <p:nvPr>
            <p:ph type="body" sz="quarter" idx="16"/>
          </p:nvPr>
        </p:nvSpPr>
        <p:spPr/>
        <p:txBody>
          <a:bodyPr/>
          <a:lstStyle/>
          <a:p>
            <a:r>
              <a:rPr lang="en-US" dirty="0"/>
              <a:t>Adoption score</a:t>
            </a:r>
          </a:p>
        </p:txBody>
      </p:sp>
      <p:sp>
        <p:nvSpPr>
          <p:cNvPr id="3" name="Text Placeholder 2">
            <a:extLst>
              <a:ext uri="{FF2B5EF4-FFF2-40B4-BE49-F238E27FC236}">
                <a16:creationId xmlns:a16="http://schemas.microsoft.com/office/drawing/2014/main" id="{E5E231EE-E883-1CC8-6C4F-32999CCB31F6}"/>
              </a:ext>
            </a:extLst>
          </p:cNvPr>
          <p:cNvSpPr>
            <a:spLocks noGrp="1"/>
          </p:cNvSpPr>
          <p:nvPr>
            <p:ph type="body" sz="quarter" idx="15"/>
          </p:nvPr>
        </p:nvSpPr>
        <p:spPr>
          <a:xfrm>
            <a:off x="586390" y="2085764"/>
            <a:ext cx="5217510" cy="1335750"/>
          </a:xfrm>
        </p:spPr>
        <p:txBody>
          <a:bodyPr vert="horz" wrap="square" lIns="0" tIns="0" rIns="0" bIns="0" rtlCol="0" anchor="t">
            <a:spAutoFit/>
          </a:bodyPr>
          <a:lstStyle/>
          <a:p>
            <a:pPr lvl="1"/>
            <a:r>
              <a:rPr lang="en-US" b="1" dirty="0"/>
              <a:t>People experiences: </a:t>
            </a:r>
            <a:r>
              <a:rPr lang="en-US" dirty="0"/>
              <a:t>Quantifies how the organization works. (Content collaboration, mobility, communication, meetings, teamwork)</a:t>
            </a:r>
            <a:endParaRPr lang="en-US" b="1" dirty="0"/>
          </a:p>
          <a:p>
            <a:pPr lvl="1"/>
            <a:r>
              <a:rPr lang="en-US" b="1" dirty="0"/>
              <a:t>Technology experiences: </a:t>
            </a:r>
            <a:r>
              <a:rPr lang="en-US" dirty="0"/>
              <a:t>Quantifies how reliable and well-performing the technology is, and the efficient use of Microsoft 365. (Endpoint analytics, network connectivity)</a:t>
            </a:r>
            <a:endParaRPr lang="en-US" b="1" dirty="0"/>
          </a:p>
        </p:txBody>
      </p:sp>
      <p:sp>
        <p:nvSpPr>
          <p:cNvPr id="15" name="Text Placeholder 14">
            <a:extLst>
              <a:ext uri="{FF2B5EF4-FFF2-40B4-BE49-F238E27FC236}">
                <a16:creationId xmlns:a16="http://schemas.microsoft.com/office/drawing/2014/main" id="{EE674FE2-CDBB-63B0-12BE-C44067D164D4}"/>
              </a:ext>
            </a:extLst>
          </p:cNvPr>
          <p:cNvSpPr>
            <a:spLocks noGrp="1"/>
          </p:cNvSpPr>
          <p:nvPr>
            <p:ph type="body" sz="quarter" idx="19"/>
          </p:nvPr>
        </p:nvSpPr>
        <p:spPr/>
        <p:txBody>
          <a:bodyPr/>
          <a:lstStyle/>
          <a:p>
            <a:r>
              <a:rPr lang="en-US" dirty="0"/>
              <a:t>Usage</a:t>
            </a:r>
          </a:p>
        </p:txBody>
      </p:sp>
      <p:sp>
        <p:nvSpPr>
          <p:cNvPr id="4" name="Text Placeholder 3">
            <a:extLst>
              <a:ext uri="{FF2B5EF4-FFF2-40B4-BE49-F238E27FC236}">
                <a16:creationId xmlns:a16="http://schemas.microsoft.com/office/drawing/2014/main" id="{BCF2371E-04D4-122B-9090-3D41E9B24AB8}"/>
              </a:ext>
            </a:extLst>
          </p:cNvPr>
          <p:cNvSpPr>
            <a:spLocks noGrp="1"/>
          </p:cNvSpPr>
          <p:nvPr>
            <p:ph type="body" sz="quarter" idx="20"/>
          </p:nvPr>
        </p:nvSpPr>
        <p:spPr>
          <a:xfrm>
            <a:off x="6253664" y="2085764"/>
            <a:ext cx="5187106" cy="738664"/>
          </a:xfrm>
        </p:spPr>
        <p:txBody>
          <a:bodyPr/>
          <a:lstStyle/>
          <a:p>
            <a:r>
              <a:rPr lang="en-US" b="1" dirty="0"/>
              <a:t>Usage reports </a:t>
            </a:r>
            <a:r>
              <a:rPr lang="en-US" dirty="0"/>
              <a:t>help you understand how users are using Microsoft 365 apps and services across your organization.</a:t>
            </a:r>
            <a:endParaRPr lang="en-US" b="1" dirty="0"/>
          </a:p>
        </p:txBody>
      </p:sp>
      <p:sp>
        <p:nvSpPr>
          <p:cNvPr id="6" name="TextBox 5">
            <a:extLst>
              <a:ext uri="{FF2B5EF4-FFF2-40B4-BE49-F238E27FC236}">
                <a16:creationId xmlns:a16="http://schemas.microsoft.com/office/drawing/2014/main" id="{C695ED95-09E3-0E36-6C5E-B881086BBFD2}"/>
              </a:ext>
            </a:extLst>
          </p:cNvPr>
          <p:cNvSpPr txBox="1"/>
          <p:nvPr/>
        </p:nvSpPr>
        <p:spPr>
          <a:xfrm>
            <a:off x="586390" y="4325256"/>
            <a:ext cx="10770733" cy="492443"/>
          </a:xfrm>
          <a:prstGeom prst="rect">
            <a:avLst/>
          </a:prstGeom>
          <a:noFill/>
        </p:spPr>
        <p:txBody>
          <a:bodyPr wrap="square" lIns="0" tIns="0" rIns="0" bIns="0" rtlCol="0">
            <a:spAutoFit/>
          </a:bodyPr>
          <a:lstStyle/>
          <a:p>
            <a:pPr algn="l"/>
            <a:r>
              <a:rPr lang="en-US" sz="1600" dirty="0"/>
              <a:t>Use </a:t>
            </a:r>
            <a:r>
              <a:rPr lang="en-US" sz="1600" b="1" dirty="0"/>
              <a:t>Microsoft 365 usage analytics</a:t>
            </a:r>
            <a:r>
              <a:rPr lang="en-US" sz="1600" dirty="0"/>
              <a:t> within </a:t>
            </a:r>
            <a:r>
              <a:rPr lang="en-US" sz="1600" b="1" dirty="0"/>
              <a:t>Power BI</a:t>
            </a:r>
            <a:r>
              <a:rPr lang="en-US" sz="1600" dirty="0"/>
              <a:t> to gain more insight into how your organization is adopting the various apps and services within Microsoft 365.</a:t>
            </a:r>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mc:AlternateContent xmlns:mc="http://schemas.openxmlformats.org/markup-compatibility/2006">
        <mc:Choice xmlns:p14="http://schemas.microsoft.com/office/powerpoint/2010/main" Requires="p14">
          <p:contentPart p14:bwMode="auto" r:id="rId3">
            <p14:nvContentPartPr>
              <p14:cNvPr id="7" name="Freihand 6">
                <a:extLst>
                  <a:ext uri="{FF2B5EF4-FFF2-40B4-BE49-F238E27FC236}">
                    <a16:creationId xmlns:a16="http://schemas.microsoft.com/office/drawing/2014/main" id="{8AA29834-6243-8589-AE7D-83169CA35B2E}"/>
                  </a:ext>
                </a:extLst>
              </p14:cNvPr>
              <p14:cNvContentPartPr/>
              <p14:nvPr/>
            </p14:nvContentPartPr>
            <p14:xfrm>
              <a:off x="417600" y="1275840"/>
              <a:ext cx="6761520" cy="770040"/>
            </p14:xfrm>
          </p:contentPart>
        </mc:Choice>
        <mc:Fallback>
          <p:pic>
            <p:nvPicPr>
              <p:cNvPr id="7" name="Freihand 6">
                <a:extLst>
                  <a:ext uri="{FF2B5EF4-FFF2-40B4-BE49-F238E27FC236}">
                    <a16:creationId xmlns:a16="http://schemas.microsoft.com/office/drawing/2014/main" id="{8AA29834-6243-8589-AE7D-83169CA35B2E}"/>
                  </a:ext>
                </a:extLst>
              </p:cNvPr>
              <p:cNvPicPr/>
              <p:nvPr/>
            </p:nvPicPr>
            <p:blipFill>
              <a:blip r:embed="rId4"/>
              <a:stretch>
                <a:fillRect/>
              </a:stretch>
            </p:blipFill>
            <p:spPr>
              <a:xfrm>
                <a:off x="408240" y="1266480"/>
                <a:ext cx="6780240" cy="788760"/>
              </a:xfrm>
              <a:prstGeom prst="rect">
                <a:avLst/>
              </a:prstGeom>
            </p:spPr>
          </p:pic>
        </mc:Fallback>
      </mc:AlternateContent>
    </p:spTree>
    <p:extLst>
      <p:ext uri="{BB962C8B-B14F-4D97-AF65-F5344CB8AC3E}">
        <p14:creationId xmlns:p14="http://schemas.microsoft.com/office/powerpoint/2010/main" val="318652431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1" y="585216"/>
            <a:ext cx="8628309" cy="307777"/>
          </a:xfrm>
        </p:spPr>
        <p:txBody>
          <a:bodyPr/>
          <a:lstStyle/>
          <a:p>
            <a:r>
              <a:rPr lang="en-US" dirty="0"/>
              <a:t>Conduct service health reviews</a:t>
            </a:r>
          </a:p>
        </p:txBody>
      </p:sp>
      <p:sp>
        <p:nvSpPr>
          <p:cNvPr id="17" name="Rounded Rectangle 77">
            <a:extLst>
              <a:ext uri="{FF2B5EF4-FFF2-40B4-BE49-F238E27FC236}">
                <a16:creationId xmlns:a16="http://schemas.microsoft.com/office/drawing/2014/main" id="{2F0104ED-21AA-45D8-2494-31799A22E4D6}"/>
              </a:ext>
              <a:ext uri="{C183D7F6-B498-43B3-948B-1728B52AA6E4}">
                <adec:decorative xmlns:adec="http://schemas.microsoft.com/office/drawing/2017/decorative" val="1"/>
              </a:ext>
            </a:extLst>
          </p:cNvPr>
          <p:cNvSpPr/>
          <p:nvPr/>
        </p:nvSpPr>
        <p:spPr bwMode="auto">
          <a:xfrm>
            <a:off x="588261" y="1308047"/>
            <a:ext cx="4822584" cy="4629010"/>
          </a:xfrm>
          <a:prstGeom prst="roundRect">
            <a:avLst>
              <a:gd name="adj" fmla="val 335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18" name="TextBox 17">
            <a:extLst>
              <a:ext uri="{FF2B5EF4-FFF2-40B4-BE49-F238E27FC236}">
                <a16:creationId xmlns:a16="http://schemas.microsoft.com/office/drawing/2014/main" id="{867687B0-397B-CD11-87C9-392B16544198}"/>
              </a:ext>
            </a:extLst>
          </p:cNvPr>
          <p:cNvSpPr txBox="1"/>
          <p:nvPr/>
        </p:nvSpPr>
        <p:spPr>
          <a:xfrm>
            <a:off x="1064836" y="1701421"/>
            <a:ext cx="3964565" cy="3862596"/>
          </a:xfrm>
          <a:prstGeom prst="rect">
            <a:avLst/>
          </a:prstGeom>
          <a:noFill/>
        </p:spPr>
        <p:txBody>
          <a:bodyPr wrap="square" lIns="0" tIns="0" rIns="0" bIns="0" rtlCol="0">
            <a:spAutoFit/>
          </a:bodyPr>
          <a:lstStyle/>
          <a:p>
            <a:r>
              <a:rPr lang="en-US" sz="1500" dirty="0"/>
              <a:t>Engage leadership, technical, user enablement teams, and business stakeholders in a periodic </a:t>
            </a:r>
            <a:r>
              <a:rPr lang="en-US" sz="1500" b="1" dirty="0"/>
              <a:t>Service Health Review </a:t>
            </a:r>
            <a:r>
              <a:rPr lang="en-US" sz="1500" dirty="0"/>
              <a:t>to:</a:t>
            </a:r>
          </a:p>
          <a:p>
            <a:pPr marL="365760">
              <a:spcBef>
                <a:spcPts val="900"/>
              </a:spcBef>
            </a:pPr>
            <a:r>
              <a:rPr lang="en-US" sz="1600" dirty="0"/>
              <a:t>Gain insight from the AI transformation journey progress</a:t>
            </a:r>
          </a:p>
          <a:p>
            <a:pPr marL="365760">
              <a:spcBef>
                <a:spcPts val="900"/>
              </a:spcBef>
            </a:pPr>
            <a:r>
              <a:rPr lang="en-US" sz="1600" dirty="0"/>
              <a:t>Identify risks, issues and potential mitigations</a:t>
            </a:r>
          </a:p>
          <a:p>
            <a:pPr marL="365760">
              <a:spcBef>
                <a:spcPts val="900"/>
              </a:spcBef>
            </a:pPr>
            <a:r>
              <a:rPr lang="en-US" sz="1600" dirty="0"/>
              <a:t>Identify opportunities for expansion </a:t>
            </a:r>
            <a:br>
              <a:rPr lang="en-US" sz="1600" dirty="0"/>
            </a:br>
            <a:r>
              <a:rPr lang="en-US" sz="1600" dirty="0"/>
              <a:t>and further optimization</a:t>
            </a:r>
          </a:p>
          <a:p>
            <a:pPr marL="365760">
              <a:spcBef>
                <a:spcPts val="900"/>
              </a:spcBef>
            </a:pPr>
            <a:r>
              <a:rPr lang="en-US" sz="1600" dirty="0"/>
              <a:t>Highlight success stories  </a:t>
            </a:r>
          </a:p>
          <a:p>
            <a:endParaRPr lang="en-US" sz="1600" dirty="0"/>
          </a:p>
          <a:p>
            <a:r>
              <a:rPr lang="en-US" sz="1600" dirty="0"/>
              <a:t>This process is critical to the overall </a:t>
            </a:r>
            <a:br>
              <a:rPr lang="en-US" sz="1600" dirty="0"/>
            </a:br>
            <a:r>
              <a:rPr lang="en-US" sz="1600" dirty="0"/>
              <a:t>success of the long-term transformation </a:t>
            </a:r>
            <a:br>
              <a:rPr lang="en-US" sz="1600" dirty="0"/>
            </a:br>
            <a:r>
              <a:rPr lang="en-US" sz="1600" dirty="0"/>
              <a:t>and realizing business value.</a:t>
            </a:r>
          </a:p>
        </p:txBody>
      </p:sp>
      <p:sp>
        <p:nvSpPr>
          <p:cNvPr id="19" name="Oval 18">
            <a:extLst>
              <a:ext uri="{FF2B5EF4-FFF2-40B4-BE49-F238E27FC236}">
                <a16:creationId xmlns:a16="http://schemas.microsoft.com/office/drawing/2014/main" id="{4A621AE1-A073-4981-DFE3-CE8701726BAA}"/>
              </a:ext>
              <a:ext uri="{C183D7F6-B498-43B3-948B-1728B52AA6E4}">
                <adec:decorative xmlns:adec="http://schemas.microsoft.com/office/drawing/2017/decorative" val="1"/>
              </a:ext>
            </a:extLst>
          </p:cNvPr>
          <p:cNvSpPr/>
          <p:nvPr/>
        </p:nvSpPr>
        <p:spPr>
          <a:xfrm>
            <a:off x="6841504" y="1880377"/>
            <a:ext cx="3553322" cy="3553322"/>
          </a:xfrm>
          <a:prstGeom prst="ellipse">
            <a:avLst/>
          </a:prstGeom>
          <a:solidFill>
            <a:schemeClr val="bg1">
              <a:alpha val="424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raphic 17">
            <a:extLst>
              <a:ext uri="{FF2B5EF4-FFF2-40B4-BE49-F238E27FC236}">
                <a16:creationId xmlns:a16="http://schemas.microsoft.com/office/drawing/2014/main" id="{EBEC2750-F667-B7C6-2B9C-5ABD48E58B17}"/>
              </a:ext>
              <a:ext uri="{C183D7F6-B498-43B3-948B-1728B52AA6E4}">
                <adec:decorative xmlns:adec="http://schemas.microsoft.com/office/drawing/2017/decorative" val="1"/>
              </a:ext>
            </a:extLst>
          </p:cNvPr>
          <p:cNvSpPr/>
          <p:nvPr/>
        </p:nvSpPr>
        <p:spPr>
          <a:xfrm>
            <a:off x="1053284" y="2556113"/>
            <a:ext cx="240146" cy="240146"/>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Graphic 17">
            <a:extLst>
              <a:ext uri="{FF2B5EF4-FFF2-40B4-BE49-F238E27FC236}">
                <a16:creationId xmlns:a16="http://schemas.microsoft.com/office/drawing/2014/main" id="{1EEB44C7-94A3-06B5-6829-1182CAB0642A}"/>
              </a:ext>
              <a:ext uri="{C183D7F6-B498-43B3-948B-1728B52AA6E4}">
                <adec:decorative xmlns:adec="http://schemas.microsoft.com/office/drawing/2017/decorative" val="1"/>
              </a:ext>
            </a:extLst>
          </p:cNvPr>
          <p:cNvSpPr/>
          <p:nvPr/>
        </p:nvSpPr>
        <p:spPr>
          <a:xfrm>
            <a:off x="1053284" y="3175239"/>
            <a:ext cx="240146" cy="240146"/>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Graphic 17">
            <a:extLst>
              <a:ext uri="{FF2B5EF4-FFF2-40B4-BE49-F238E27FC236}">
                <a16:creationId xmlns:a16="http://schemas.microsoft.com/office/drawing/2014/main" id="{DD0EE122-C1D8-A701-0A1A-9B7FCF9B7CD7}"/>
              </a:ext>
              <a:ext uri="{C183D7F6-B498-43B3-948B-1728B52AA6E4}">
                <adec:decorative xmlns:adec="http://schemas.microsoft.com/office/drawing/2017/decorative" val="1"/>
              </a:ext>
            </a:extLst>
          </p:cNvPr>
          <p:cNvSpPr/>
          <p:nvPr/>
        </p:nvSpPr>
        <p:spPr>
          <a:xfrm>
            <a:off x="1053284" y="3770551"/>
            <a:ext cx="240146" cy="240146"/>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Graphic 17">
            <a:extLst>
              <a:ext uri="{FF2B5EF4-FFF2-40B4-BE49-F238E27FC236}">
                <a16:creationId xmlns:a16="http://schemas.microsoft.com/office/drawing/2014/main" id="{2C8CCC47-571E-4DEC-E850-4DB1BCF9BBA8}"/>
              </a:ext>
              <a:ext uri="{C183D7F6-B498-43B3-948B-1728B52AA6E4}">
                <adec:decorative xmlns:adec="http://schemas.microsoft.com/office/drawing/2017/decorative" val="1"/>
              </a:ext>
            </a:extLst>
          </p:cNvPr>
          <p:cNvSpPr/>
          <p:nvPr/>
        </p:nvSpPr>
        <p:spPr>
          <a:xfrm>
            <a:off x="1053284" y="4366503"/>
            <a:ext cx="240146" cy="240146"/>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7" name="Title 1">
            <a:extLst>
              <a:ext uri="{FF2B5EF4-FFF2-40B4-BE49-F238E27FC236}">
                <a16:creationId xmlns:a16="http://schemas.microsoft.com/office/drawing/2014/main" id="{EEE7E015-741D-732D-90D3-8A2099224DE9}"/>
              </a:ext>
            </a:extLst>
          </p:cNvPr>
          <p:cNvSpPr txBox="1">
            <a:spLocks/>
          </p:cNvSpPr>
          <p:nvPr/>
        </p:nvSpPr>
        <p:spPr>
          <a:xfrm>
            <a:off x="7097850" y="3278472"/>
            <a:ext cx="3040630" cy="757130"/>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2800" kern="1200">
                <a:solidFill>
                  <a:srgbClr val="000000"/>
                </a:solidFill>
                <a:latin typeface="+mj-lt"/>
                <a:ea typeface="+mj-ea"/>
                <a:cs typeface="+mj-cs"/>
              </a:defRPr>
            </a:lvl1pPr>
          </a:lstStyle>
          <a:p>
            <a:pPr algn="ctr"/>
            <a:r>
              <a:rPr lang="en-US" sz="2400">
                <a:solidFill>
                  <a:schemeClr val="accent2"/>
                </a:solidFill>
              </a:rPr>
              <a:t>SHR</a:t>
            </a:r>
            <a:br>
              <a:rPr lang="en-US" sz="2400">
                <a:solidFill>
                  <a:schemeClr val="accent2"/>
                </a:solidFill>
              </a:rPr>
            </a:br>
            <a:r>
              <a:rPr lang="en-US" sz="2400">
                <a:solidFill>
                  <a:schemeClr val="accent2"/>
                </a:solidFill>
              </a:rPr>
              <a:t>components</a:t>
            </a:r>
          </a:p>
        </p:txBody>
      </p:sp>
      <p:sp>
        <p:nvSpPr>
          <p:cNvPr id="24" name="Freeform: Shape 23">
            <a:extLst>
              <a:ext uri="{FF2B5EF4-FFF2-40B4-BE49-F238E27FC236}">
                <a16:creationId xmlns:a16="http://schemas.microsoft.com/office/drawing/2014/main" id="{4FFCCE90-5FF0-841C-6AF4-66AED24E471C}"/>
              </a:ext>
            </a:extLst>
          </p:cNvPr>
          <p:cNvSpPr/>
          <p:nvPr/>
        </p:nvSpPr>
        <p:spPr>
          <a:xfrm>
            <a:off x="7943420" y="1151008"/>
            <a:ext cx="1349492" cy="1349492"/>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Performance</a:t>
            </a:r>
          </a:p>
        </p:txBody>
      </p:sp>
      <p:sp>
        <p:nvSpPr>
          <p:cNvPr id="25" name="Freeform: Shape 24">
            <a:extLst>
              <a:ext uri="{FF2B5EF4-FFF2-40B4-BE49-F238E27FC236}">
                <a16:creationId xmlns:a16="http://schemas.microsoft.com/office/drawing/2014/main" id="{1858B12E-04ED-D7E3-5518-C3C8E6FF2F04}"/>
              </a:ext>
            </a:extLst>
          </p:cNvPr>
          <p:cNvSpPr/>
          <p:nvPr/>
        </p:nvSpPr>
        <p:spPr>
          <a:xfrm>
            <a:off x="9529358" y="2066649"/>
            <a:ext cx="1349492" cy="1349492"/>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mj-lt"/>
                <a:cs typeface="Segoe UI" panose="020B0502040204020203" pitchFamily="34" charset="0"/>
              </a:rPr>
              <a:t>Feedback analysis</a:t>
            </a:r>
          </a:p>
        </p:txBody>
      </p:sp>
      <p:sp>
        <p:nvSpPr>
          <p:cNvPr id="28" name="Freeform: Shape 27">
            <a:extLst>
              <a:ext uri="{FF2B5EF4-FFF2-40B4-BE49-F238E27FC236}">
                <a16:creationId xmlns:a16="http://schemas.microsoft.com/office/drawing/2014/main" id="{6852C3E7-6545-BA03-C25C-1E197DAED2B4}"/>
              </a:ext>
            </a:extLst>
          </p:cNvPr>
          <p:cNvSpPr/>
          <p:nvPr/>
        </p:nvSpPr>
        <p:spPr>
          <a:xfrm>
            <a:off x="9529358" y="3897934"/>
            <a:ext cx="1349492" cy="1349492"/>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mj-lt"/>
                <a:cs typeface="Segoe UI" panose="020B0502040204020203" pitchFamily="34" charset="0"/>
              </a:rPr>
              <a:t>Incident review</a:t>
            </a:r>
          </a:p>
        </p:txBody>
      </p:sp>
      <p:sp>
        <p:nvSpPr>
          <p:cNvPr id="29" name="Freeform: Shape 28">
            <a:extLst>
              <a:ext uri="{FF2B5EF4-FFF2-40B4-BE49-F238E27FC236}">
                <a16:creationId xmlns:a16="http://schemas.microsoft.com/office/drawing/2014/main" id="{33671A04-9AFE-7A0F-6FC8-8748DA8F56EB}"/>
              </a:ext>
            </a:extLst>
          </p:cNvPr>
          <p:cNvSpPr/>
          <p:nvPr/>
        </p:nvSpPr>
        <p:spPr>
          <a:xfrm>
            <a:off x="7943420" y="4813576"/>
            <a:ext cx="1349492" cy="1349492"/>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mj-lt"/>
                <a:cs typeface="Segoe UI" panose="020B0502040204020203" pitchFamily="34" charset="0"/>
              </a:rPr>
              <a:t>Success stories</a:t>
            </a:r>
          </a:p>
        </p:txBody>
      </p:sp>
      <p:sp>
        <p:nvSpPr>
          <p:cNvPr id="30" name="Freeform: Shape 29">
            <a:extLst>
              <a:ext uri="{FF2B5EF4-FFF2-40B4-BE49-F238E27FC236}">
                <a16:creationId xmlns:a16="http://schemas.microsoft.com/office/drawing/2014/main" id="{7A078B79-B99E-22C8-E8C0-74027C027FBA}"/>
              </a:ext>
            </a:extLst>
          </p:cNvPr>
          <p:cNvSpPr/>
          <p:nvPr/>
        </p:nvSpPr>
        <p:spPr>
          <a:xfrm>
            <a:off x="6357481" y="3897934"/>
            <a:ext cx="1349492" cy="1349492"/>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rgbClr val="FFFFFF"/>
                </a:solidFill>
                <a:latin typeface="+mj-lt"/>
                <a:cs typeface="Segoe UI" panose="020B0502040204020203" pitchFamily="34" charset="0"/>
              </a:rPr>
              <a:t>Roadmap planning</a:t>
            </a:r>
          </a:p>
        </p:txBody>
      </p:sp>
      <p:sp>
        <p:nvSpPr>
          <p:cNvPr id="26" name="Freeform: Shape 25">
            <a:extLst>
              <a:ext uri="{FF2B5EF4-FFF2-40B4-BE49-F238E27FC236}">
                <a16:creationId xmlns:a16="http://schemas.microsoft.com/office/drawing/2014/main" id="{EB36B6CC-8AB9-D404-6CC2-05372ED9648C}"/>
              </a:ext>
            </a:extLst>
          </p:cNvPr>
          <p:cNvSpPr/>
          <p:nvPr/>
        </p:nvSpPr>
        <p:spPr>
          <a:xfrm>
            <a:off x="6357481" y="2066649"/>
            <a:ext cx="1349492" cy="1349492"/>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rgbClr val="FFFFFF"/>
                </a:solidFill>
                <a:latin typeface="+mj-lt"/>
                <a:cs typeface="Segoe UI" panose="020B0502040204020203" pitchFamily="34" charset="0"/>
              </a:rPr>
              <a:t>Risk mitigation</a:t>
            </a:r>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9442479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1" y="585216"/>
            <a:ext cx="8628309" cy="307777"/>
          </a:xfrm>
        </p:spPr>
        <p:txBody>
          <a:bodyPr/>
          <a:lstStyle/>
          <a:p>
            <a:r>
              <a:rPr lang="en-US" dirty="0"/>
              <a:t>Increase adoption and engagement</a:t>
            </a:r>
          </a:p>
        </p:txBody>
      </p:sp>
      <p:sp>
        <p:nvSpPr>
          <p:cNvPr id="14" name="Text Placeholder 13">
            <a:extLst>
              <a:ext uri="{FF2B5EF4-FFF2-40B4-BE49-F238E27FC236}">
                <a16:creationId xmlns:a16="http://schemas.microsoft.com/office/drawing/2014/main" id="{739E0DD5-C061-3069-4A50-A7F851DE92EC}"/>
              </a:ext>
            </a:extLst>
          </p:cNvPr>
          <p:cNvSpPr>
            <a:spLocks noGrp="1"/>
          </p:cNvSpPr>
          <p:nvPr>
            <p:ph type="body" sz="quarter" idx="16"/>
          </p:nvPr>
        </p:nvSpPr>
        <p:spPr/>
        <p:txBody>
          <a:bodyPr/>
          <a:lstStyle/>
          <a:p>
            <a:r>
              <a:rPr lang="en-US" dirty="0"/>
              <a:t>Increase adoption over time</a:t>
            </a:r>
          </a:p>
        </p:txBody>
      </p:sp>
      <p:sp>
        <p:nvSpPr>
          <p:cNvPr id="3" name="Text Placeholder 2">
            <a:extLst>
              <a:ext uri="{FF2B5EF4-FFF2-40B4-BE49-F238E27FC236}">
                <a16:creationId xmlns:a16="http://schemas.microsoft.com/office/drawing/2014/main" id="{E5E231EE-E883-1CC8-6C4F-32999CCB31F6}"/>
              </a:ext>
            </a:extLst>
          </p:cNvPr>
          <p:cNvSpPr>
            <a:spLocks noGrp="1"/>
          </p:cNvSpPr>
          <p:nvPr>
            <p:ph type="body" sz="quarter" idx="15"/>
          </p:nvPr>
        </p:nvSpPr>
        <p:spPr>
          <a:xfrm>
            <a:off x="586390" y="2085764"/>
            <a:ext cx="5217510" cy="1879810"/>
          </a:xfrm>
        </p:spPr>
        <p:txBody>
          <a:bodyPr vert="horz" wrap="square" lIns="0" tIns="0" rIns="0" bIns="0" rtlCol="0" anchor="t">
            <a:sp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ea typeface="Times New Roman" panose="02020603050405020304" pitchFamily="18" charset="0"/>
                <a:cs typeface="Times New Roman" panose="02020603050405020304" pitchFamily="18" charset="0"/>
              </a:rPr>
              <a:t>Create a Viva Engage community or Teams channel fo</a:t>
            </a:r>
            <a:r>
              <a:rPr lang="en-US" kern="0" dirty="0">
                <a:solidFill>
                  <a:srgbClr val="000000"/>
                </a:solidFill>
                <a:highlight>
                  <a:srgbClr val="FFFFFF"/>
                </a:highlight>
                <a:ea typeface="Times New Roman" panose="02020603050405020304" pitchFamily="18" charset="0"/>
                <a:cs typeface="Times New Roman" panose="02020603050405020304" pitchFamily="18" charset="0"/>
              </a:rPr>
              <a:t>r knowledge sharing.</a:t>
            </a:r>
            <a:endParaRPr lang="en-US" kern="100" dirty="0">
              <a:effectLst/>
              <a:highlight>
                <a:srgbClr val="FFFFFF"/>
              </a:highligh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ea typeface="Times New Roman" panose="02020603050405020304" pitchFamily="18" charset="0"/>
                <a:cs typeface="Times New Roman" panose="02020603050405020304" pitchFamily="18" charset="0"/>
              </a:rPr>
              <a:t>Share success stories.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ea typeface="Times New Roman" panose="02020603050405020304" pitchFamily="18" charset="0"/>
                <a:cs typeface="Times New Roman" panose="02020603050405020304" pitchFamily="18" charset="0"/>
              </a:rPr>
              <a:t>Periodically host additional engagement event</a:t>
            </a:r>
            <a:r>
              <a:rPr lang="en-US" kern="0" dirty="0">
                <a:solidFill>
                  <a:srgbClr val="000000"/>
                </a:solidFill>
                <a:highlight>
                  <a:srgbClr val="FFFFFF"/>
                </a:highlight>
                <a:ea typeface="Times New Roman" panose="02020603050405020304" pitchFamily="18" charset="0"/>
                <a:cs typeface="Times New Roman" panose="02020603050405020304" pitchFamily="18" charset="0"/>
              </a:rPr>
              <a:t>s.</a:t>
            </a:r>
            <a:r>
              <a:rPr lang="en-US" kern="0" dirty="0">
                <a:solidFill>
                  <a:srgbClr val="000000"/>
                </a:solidFill>
                <a:effectLst/>
                <a:highlight>
                  <a:srgbClr val="FFFFFF"/>
                </a:highlight>
                <a:ea typeface="Times New Roman" panose="02020603050405020304" pitchFamily="18" charset="0"/>
                <a:cs typeface="Times New Roman" panose="02020603050405020304" pitchFamily="18" charset="0"/>
              </a:rPr>
              <a:t> Organize engaging challenges, such as mini hackathons</a:t>
            </a:r>
            <a:r>
              <a:rPr lang="en-US" kern="0" dirty="0">
                <a:solidFill>
                  <a:srgbClr val="000000"/>
                </a:solidFill>
                <a:highlight>
                  <a:srgbClr val="FFFFFF"/>
                </a:highlight>
                <a:ea typeface="Times New Roman" panose="02020603050405020304" pitchFamily="18" charset="0"/>
                <a:cs typeface="Times New Roman" panose="02020603050405020304" pitchFamily="18" charset="0"/>
              </a:rPr>
              <a:t>.</a:t>
            </a:r>
            <a:endParaRPr lang="en-US" kern="100" dirty="0">
              <a:effectLst/>
              <a:highlight>
                <a:srgbClr val="FFFFFF"/>
              </a:highlight>
              <a:ea typeface="Aptos" panose="020B0004020202020204" pitchFamily="34" charset="0"/>
              <a:cs typeface="Times New Roman" panose="02020603050405020304" pitchFamily="18" charset="0"/>
            </a:endParaRPr>
          </a:p>
        </p:txBody>
      </p:sp>
      <p:sp>
        <p:nvSpPr>
          <p:cNvPr id="15" name="Text Placeholder 14">
            <a:extLst>
              <a:ext uri="{FF2B5EF4-FFF2-40B4-BE49-F238E27FC236}">
                <a16:creationId xmlns:a16="http://schemas.microsoft.com/office/drawing/2014/main" id="{EE674FE2-CDBB-63B0-12BE-C44067D164D4}"/>
              </a:ext>
            </a:extLst>
          </p:cNvPr>
          <p:cNvSpPr>
            <a:spLocks noGrp="1"/>
          </p:cNvSpPr>
          <p:nvPr>
            <p:ph type="body" sz="quarter" idx="19"/>
          </p:nvPr>
        </p:nvSpPr>
        <p:spPr/>
        <p:txBody>
          <a:bodyPr/>
          <a:lstStyle/>
          <a:p>
            <a:r>
              <a:rPr lang="en-US" dirty="0"/>
              <a:t>Strategies to drive deeper engagement</a:t>
            </a:r>
          </a:p>
        </p:txBody>
      </p:sp>
      <p:sp>
        <p:nvSpPr>
          <p:cNvPr id="4" name="Text Placeholder 3">
            <a:extLst>
              <a:ext uri="{FF2B5EF4-FFF2-40B4-BE49-F238E27FC236}">
                <a16:creationId xmlns:a16="http://schemas.microsoft.com/office/drawing/2014/main" id="{BCF2371E-04D4-122B-9090-3D41E9B24AB8}"/>
              </a:ext>
            </a:extLst>
          </p:cNvPr>
          <p:cNvSpPr>
            <a:spLocks noGrp="1"/>
          </p:cNvSpPr>
          <p:nvPr>
            <p:ph type="body" sz="quarter" idx="20"/>
          </p:nvPr>
        </p:nvSpPr>
        <p:spPr>
          <a:xfrm>
            <a:off x="6253664" y="2085764"/>
            <a:ext cx="5187106" cy="2378536"/>
          </a:xfrm>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Reward people for changing their work behaviors.</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Define examples and patterns employees can relate to.</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Provide training to help employees get the most value from the new tools.</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Continue to find your Champions.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kern="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Use Hubs for information aggregation, consistency, and enabling collaboration across larger groups. </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mc:AlternateContent xmlns:mc="http://schemas.openxmlformats.org/markup-compatibility/2006">
        <mc:Choice xmlns:p14="http://schemas.microsoft.com/office/powerpoint/2010/main" Requires="p14">
          <p:contentPart p14:bwMode="auto" r:id="rId3">
            <p14:nvContentPartPr>
              <p14:cNvPr id="6" name="Freihand 5">
                <a:extLst>
                  <a:ext uri="{FF2B5EF4-FFF2-40B4-BE49-F238E27FC236}">
                    <a16:creationId xmlns:a16="http://schemas.microsoft.com/office/drawing/2014/main" id="{E88331BC-1EAA-0B8D-D3A5-6956C2A09C4D}"/>
                  </a:ext>
                </a:extLst>
              </p14:cNvPr>
              <p14:cNvContentPartPr/>
              <p14:nvPr/>
            </p14:nvContentPartPr>
            <p14:xfrm>
              <a:off x="973080" y="2387160"/>
              <a:ext cx="4649040" cy="3174120"/>
            </p14:xfrm>
          </p:contentPart>
        </mc:Choice>
        <mc:Fallback>
          <p:pic>
            <p:nvPicPr>
              <p:cNvPr id="6" name="Freihand 5">
                <a:extLst>
                  <a:ext uri="{FF2B5EF4-FFF2-40B4-BE49-F238E27FC236}">
                    <a16:creationId xmlns:a16="http://schemas.microsoft.com/office/drawing/2014/main" id="{E88331BC-1EAA-0B8D-D3A5-6956C2A09C4D}"/>
                  </a:ext>
                </a:extLst>
              </p:cNvPr>
              <p:cNvPicPr/>
              <p:nvPr/>
            </p:nvPicPr>
            <p:blipFill>
              <a:blip r:embed="rId4"/>
              <a:stretch>
                <a:fillRect/>
              </a:stretch>
            </p:blipFill>
            <p:spPr>
              <a:xfrm>
                <a:off x="963720" y="2377800"/>
                <a:ext cx="4667760" cy="3192840"/>
              </a:xfrm>
              <a:prstGeom prst="rect">
                <a:avLst/>
              </a:prstGeom>
            </p:spPr>
          </p:pic>
        </mc:Fallback>
      </mc:AlternateContent>
    </p:spTree>
    <p:extLst>
      <p:ext uri="{BB962C8B-B14F-4D97-AF65-F5344CB8AC3E}">
        <p14:creationId xmlns:p14="http://schemas.microsoft.com/office/powerpoint/2010/main" val="281164009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a:lstStyle/>
          <a:p>
            <a:r>
              <a:rPr lang="en-US" sz="2400"/>
              <a:t>Knowledge check</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1</a:t>
            </a:r>
            <a:endParaRPr kumimoji="0" lang="en-IN" sz="1800" b="1" i="0" u="none" strike="noStrike" cap="none" spc="0" normalizeH="0" baseline="0" noProof="0">
              <a:ln>
                <a:noFill/>
              </a:ln>
              <a:solidFill>
                <a:schemeClr val="tx1"/>
              </a:solidFill>
              <a:effectLst/>
              <a:uLnTx/>
              <a:uFillTx/>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595378"/>
            <a:ext cx="8778782" cy="215444"/>
          </a:xfrm>
        </p:spPr>
        <p:txBody>
          <a:bodyPr/>
          <a:lstStyle/>
          <a:p>
            <a:r>
              <a:rPr lang="en-US" dirty="0"/>
              <a:t>What is the </a:t>
            </a:r>
            <a:r>
              <a:rPr lang="en-US"/>
              <a:t>primary purpose </a:t>
            </a:r>
            <a:r>
              <a:rPr lang="en-US" dirty="0"/>
              <a:t>of </a:t>
            </a:r>
            <a:r>
              <a:rPr lang="en-US"/>
              <a:t>scheduling listening sessions and round tables</a:t>
            </a:r>
            <a:r>
              <a:rPr lang="en-US" dirty="0"/>
              <a:t>?</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948734"/>
            <a:ext cx="8775098" cy="732508"/>
          </a:xfrm>
        </p:spPr>
        <p:txBody>
          <a:bodyPr/>
          <a:lstStyle/>
          <a:p>
            <a:r>
              <a:rPr lang="en-US"/>
              <a:t>To provide hands-on practice with the new technology.</a:t>
            </a:r>
            <a:endParaRPr lang="en-US" dirty="0"/>
          </a:p>
          <a:p>
            <a:r>
              <a:rPr lang="en-US" b="1"/>
              <a:t>To gather a large amount of feedback on the new technology quickly.</a:t>
            </a:r>
          </a:p>
          <a:p>
            <a:r>
              <a:rPr lang="en-US"/>
              <a:t>To facilitate smaller group discussions.</a:t>
            </a:r>
            <a:endParaRPr lang="en-US" dirty="0"/>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1"/>
              </a:ext>
            </a:extLst>
          </p:cNvPr>
          <p:cNvSpPr/>
          <p:nvPr/>
        </p:nvSpPr>
        <p:spPr bwMode="auto">
          <a:xfrm>
            <a:off x="762630" y="29845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2</a:t>
            </a:r>
            <a:endParaRPr kumimoji="0" lang="en-IN" sz="1800" b="1" i="0" u="none" strike="noStrike" cap="none" spc="0" normalizeH="0" baseline="0" noProof="0">
              <a:ln>
                <a:noFill/>
              </a:ln>
              <a:solidFill>
                <a:schemeClr val="tx1"/>
              </a:solidFill>
              <a:effectLst/>
              <a:uLnTx/>
              <a:uFillTx/>
            </a:endParaRP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5" y="3042690"/>
            <a:ext cx="8778782" cy="215444"/>
          </a:xfrm>
        </p:spPr>
        <p:txBody>
          <a:bodyPr/>
          <a:lstStyle/>
          <a:p>
            <a:r>
              <a:rPr lang="en-US" i="0">
                <a:solidFill>
                  <a:srgbClr val="161616"/>
                </a:solidFill>
                <a:effectLst/>
              </a:rPr>
              <a:t>Why </a:t>
            </a:r>
            <a:r>
              <a:rPr lang="en-US" i="0" dirty="0">
                <a:solidFill>
                  <a:srgbClr val="161616"/>
                </a:solidFill>
                <a:effectLst/>
              </a:rPr>
              <a:t>is </a:t>
            </a:r>
            <a:r>
              <a:rPr lang="en-US" i="0">
                <a:solidFill>
                  <a:srgbClr val="161616"/>
                </a:solidFill>
                <a:effectLst/>
              </a:rPr>
              <a:t>it important to distribute surveys to track KPIs and end-user adoption </a:t>
            </a:r>
            <a:r>
              <a:rPr lang="en-US" i="0" dirty="0">
                <a:solidFill>
                  <a:srgbClr val="161616"/>
                </a:solidFill>
                <a:effectLst/>
              </a:rPr>
              <a:t>of </a:t>
            </a:r>
            <a:r>
              <a:rPr lang="en-US" i="0">
                <a:solidFill>
                  <a:srgbClr val="161616"/>
                </a:solidFill>
                <a:effectLst/>
              </a:rPr>
              <a:t>Copilot for Microsoft 365</a:t>
            </a:r>
            <a:r>
              <a:rPr lang="en-US" i="0" dirty="0">
                <a:solidFill>
                  <a:srgbClr val="161616"/>
                </a:solidFill>
                <a:effectLst/>
              </a:rPr>
              <a:t>?</a:t>
            </a:r>
            <a:endParaRPr lang="en-US" dirty="0"/>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5075" y="3582908"/>
            <a:ext cx="8775098" cy="732508"/>
          </a:xfrm>
        </p:spPr>
        <p:txBody>
          <a:bodyPr/>
          <a:lstStyle/>
          <a:p>
            <a:r>
              <a:rPr lang="en-US" b="1" i="0">
                <a:solidFill>
                  <a:srgbClr val="161616"/>
                </a:solidFill>
                <a:effectLst/>
                <a:latin typeface="Segoe UI" panose="020B0502040204020203" pitchFamily="34" charset="0"/>
              </a:rPr>
              <a:t>To gauge user satisfaction and identify necessary adjustments to the rollout plan. </a:t>
            </a:r>
          </a:p>
          <a:p>
            <a:pPr algn="l"/>
            <a:r>
              <a:rPr lang="en-US" b="0" i="0">
                <a:solidFill>
                  <a:srgbClr val="161616"/>
                </a:solidFill>
                <a:effectLst/>
                <a:latin typeface="Segoe UI" panose="020B0502040204020203" pitchFamily="34" charset="0"/>
              </a:rPr>
              <a:t>To increase the company's overall profit margins directly</a:t>
            </a:r>
            <a:r>
              <a:rPr lang="en-US" b="0" i="0" dirty="0">
                <a:solidFill>
                  <a:srgbClr val="161616"/>
                </a:solidFill>
                <a:effectLst/>
                <a:latin typeface="Segoe UI" panose="020B0502040204020203" pitchFamily="34" charset="0"/>
              </a:rPr>
              <a:t>.</a:t>
            </a:r>
          </a:p>
          <a:p>
            <a:pPr algn="l"/>
            <a:r>
              <a:rPr lang="en-US"/>
              <a:t>To ensure that all users are always utilizing Copilot for Microsoft 365</a:t>
            </a:r>
            <a:r>
              <a:rPr lang="en-US" dirty="0"/>
              <a:t>.</a:t>
            </a:r>
            <a:endParaRPr lang="en-US"/>
          </a:p>
        </p:txBody>
      </p:sp>
      <p:sp>
        <p:nvSpPr>
          <p:cNvPr id="68" name="Oval 67">
            <a:extLst>
              <a:ext uri="{FF2B5EF4-FFF2-40B4-BE49-F238E27FC236}">
                <a16:creationId xmlns:a16="http://schemas.microsoft.com/office/drawing/2014/main" id="{777A37B6-A9CB-BB4A-87B0-45F6FCC1E385}"/>
              </a:ext>
              <a:ext uri="{C183D7F6-B498-43B3-948B-1728B52AA6E4}">
                <adec:decorative xmlns:adec="http://schemas.microsoft.com/office/drawing/2017/decorative" val="1"/>
              </a:ext>
            </a:extLst>
          </p:cNvPr>
          <p:cNvSpPr/>
          <p:nvPr/>
        </p:nvSpPr>
        <p:spPr bwMode="auto">
          <a:xfrm>
            <a:off x="762630" y="45339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3</a:t>
            </a:r>
            <a:endParaRPr kumimoji="0" lang="en-IN" sz="1800" b="1" i="0" u="none" strike="noStrike" cap="none" spc="0" normalizeH="0" baseline="0" noProof="0">
              <a:ln>
                <a:noFill/>
              </a:ln>
              <a:solidFill>
                <a:schemeClr val="tx1"/>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548993"/>
            <a:ext cx="8778782" cy="430887"/>
          </a:xfrm>
        </p:spPr>
        <p:txBody>
          <a:bodyPr/>
          <a:lstStyle/>
          <a:p>
            <a:r>
              <a:rPr lang="en-US">
                <a:solidFill>
                  <a:srgbClr val="161616"/>
                </a:solidFill>
              </a:rPr>
              <a:t>What types of reports can be accessed in the Microsoft 365 admin center to understand how employees are using </a:t>
            </a:r>
            <a:r>
              <a:rPr lang="en-US" dirty="0">
                <a:solidFill>
                  <a:srgbClr val="161616"/>
                </a:solidFill>
              </a:rPr>
              <a:t>Microsoft 365</a:t>
            </a:r>
            <a:r>
              <a:rPr lang="en-US">
                <a:solidFill>
                  <a:srgbClr val="161616"/>
                </a:solidFill>
              </a:rPr>
              <a:t> apps and services</a:t>
            </a:r>
            <a:r>
              <a:rPr lang="en-US" dirty="0">
                <a:solidFill>
                  <a:srgbClr val="161616"/>
                </a:solidFill>
              </a:rPr>
              <a:t>?</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5075" y="5197565"/>
            <a:ext cx="8775098" cy="732508"/>
          </a:xfrm>
        </p:spPr>
        <p:txBody>
          <a:bodyPr/>
          <a:lstStyle/>
          <a:p>
            <a:r>
              <a:rPr lang="en-US"/>
              <a:t>Customer satisfaction reports</a:t>
            </a:r>
            <a:r>
              <a:rPr lang="en-US" dirty="0"/>
              <a:t>.</a:t>
            </a:r>
          </a:p>
          <a:p>
            <a:r>
              <a:rPr lang="en-US" b="1" i="0">
                <a:solidFill>
                  <a:srgbClr val="161616"/>
                </a:solidFill>
                <a:effectLst/>
                <a:latin typeface="Segoe UI" panose="020B0502040204020203" pitchFamily="34" charset="0"/>
              </a:rPr>
              <a:t>Adoption score and usage reports. </a:t>
            </a:r>
          </a:p>
          <a:p>
            <a:r>
              <a:rPr lang="en-US">
                <a:solidFill>
                  <a:srgbClr val="161616"/>
                </a:solidFill>
                <a:latin typeface="Segoe UI" panose="020B0502040204020203" pitchFamily="34" charset="0"/>
              </a:rPr>
              <a:t>Financial performance reports</a:t>
            </a:r>
            <a:r>
              <a:rPr lang="en-US" dirty="0">
                <a:solidFill>
                  <a:srgbClr val="161616"/>
                </a:solidFill>
                <a:latin typeface="Segoe UI" panose="020B0502040204020203" pitchFamily="34" charset="0"/>
              </a:rPr>
              <a:t>.</a:t>
            </a:r>
            <a:endParaRPr lang="en-US" dirty="0"/>
          </a:p>
        </p:txBody>
      </p:sp>
    </p:spTree>
    <p:extLst>
      <p:ext uri="{BB962C8B-B14F-4D97-AF65-F5344CB8AC3E}">
        <p14:creationId xmlns:p14="http://schemas.microsoft.com/office/powerpoint/2010/main" val="243230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a:lstStyle/>
          <a:p>
            <a:r>
              <a:rPr lang="en-US" sz="2400"/>
              <a:t>Knowledge check</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lang="en-US" sz="1800" b="1" dirty="0">
                <a:solidFill>
                  <a:schemeClr val="tx1"/>
                </a:solidFill>
              </a:rPr>
              <a:t>4</a:t>
            </a:r>
            <a:endParaRPr kumimoji="0" lang="en-IN" sz="1800" b="1" i="0" u="none" strike="noStrike" cap="none" spc="0" normalizeH="0" baseline="0" noProof="0" dirty="0">
              <a:ln>
                <a:noFill/>
              </a:ln>
              <a:solidFill>
                <a:schemeClr val="tx1"/>
              </a:solidFill>
              <a:effectLst/>
              <a:uLnTx/>
              <a:uFillTx/>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595378"/>
            <a:ext cx="8778782" cy="215444"/>
          </a:xfrm>
        </p:spPr>
        <p:txBody>
          <a:bodyPr/>
          <a:lstStyle/>
          <a:p>
            <a:r>
              <a:rPr lang="en-US" dirty="0"/>
              <a:t>What </a:t>
            </a:r>
            <a:r>
              <a:rPr lang="en-US"/>
              <a:t>strategy </a:t>
            </a:r>
            <a:r>
              <a:rPr lang="en-US" dirty="0"/>
              <a:t>is </a:t>
            </a:r>
            <a:r>
              <a:rPr lang="en-US"/>
              <a:t>recommended to increase adoption </a:t>
            </a:r>
            <a:r>
              <a:rPr lang="en-US" dirty="0"/>
              <a:t>of </a:t>
            </a:r>
            <a:r>
              <a:rPr lang="en-US"/>
              <a:t>Copilot for Microsoft 365 over time</a:t>
            </a:r>
            <a:r>
              <a:rPr lang="en-US" dirty="0"/>
              <a:t>?</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948734"/>
            <a:ext cx="8775098" cy="947952"/>
          </a:xfrm>
        </p:spPr>
        <p:txBody>
          <a:bodyPr/>
          <a:lstStyle/>
          <a:p>
            <a:r>
              <a:rPr lang="en-US"/>
              <a:t>Limit access to Copilot to senior management only to ensure quality control..</a:t>
            </a:r>
            <a:endParaRPr lang="en-US" dirty="0"/>
          </a:p>
          <a:p>
            <a:r>
              <a:rPr lang="en-US" b="1" i="0">
                <a:solidFill>
                  <a:srgbClr val="161616"/>
                </a:solidFill>
                <a:effectLst/>
                <a:latin typeface="Segoe UI" panose="020B0502040204020203" pitchFamily="34" charset="0"/>
              </a:rPr>
              <a:t>Use rewards and recognition to encourage changes in work behaviors towards Copilot. </a:t>
            </a:r>
          </a:p>
          <a:p>
            <a:r>
              <a:rPr lang="en-US">
                <a:solidFill>
                  <a:srgbClr val="161616"/>
                </a:solidFill>
                <a:latin typeface="Segoe UI" panose="020B0502040204020203" pitchFamily="34" charset="0"/>
              </a:rPr>
              <a:t>Rely solely on automatic updates to introduce users to Copilot without any additional communication or</a:t>
            </a:r>
            <a:r>
              <a:rPr lang="en-US" dirty="0">
                <a:solidFill>
                  <a:srgbClr val="161616"/>
                </a:solidFill>
                <a:latin typeface="Segoe UI" panose="020B0502040204020203" pitchFamily="34" charset="0"/>
              </a:rPr>
              <a:t> training.</a:t>
            </a:r>
            <a:endParaRPr lang="en-US" dirty="0"/>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1"/>
              </a:ext>
            </a:extLst>
          </p:cNvPr>
          <p:cNvSpPr/>
          <p:nvPr/>
        </p:nvSpPr>
        <p:spPr bwMode="auto">
          <a:xfrm>
            <a:off x="762630" y="29845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IN" sz="1800" b="1" i="0" u="none" strike="noStrike" cap="none" spc="0" normalizeH="0" baseline="0" noProof="0" dirty="0">
                <a:ln>
                  <a:noFill/>
                </a:ln>
                <a:solidFill>
                  <a:schemeClr val="tx1"/>
                </a:solidFill>
                <a:effectLst/>
                <a:uLnTx/>
                <a:uFillTx/>
              </a:rPr>
              <a:t>5</a:t>
            </a: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5" y="3042690"/>
            <a:ext cx="8778782" cy="215444"/>
          </a:xfrm>
        </p:spPr>
        <p:txBody>
          <a:bodyPr/>
          <a:lstStyle/>
          <a:p>
            <a:r>
              <a:rPr lang="en-US" dirty="0">
                <a:solidFill>
                  <a:srgbClr val="161616"/>
                </a:solidFill>
              </a:rPr>
              <a:t>What is a critical step in establishing success measures for Copilot for Microsoft 365 adoption?</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5075" y="3470614"/>
            <a:ext cx="8775098" cy="732508"/>
          </a:xfrm>
        </p:spPr>
        <p:txBody>
          <a:bodyPr/>
          <a:lstStyle/>
          <a:p>
            <a:pPr algn="l"/>
            <a:r>
              <a:rPr lang="en-US" b="0" i="0" dirty="0">
                <a:solidFill>
                  <a:srgbClr val="161616"/>
                </a:solidFill>
                <a:effectLst/>
                <a:latin typeface="Segoe UI" panose="020B0502040204020203" pitchFamily="34" charset="0"/>
              </a:rPr>
              <a:t>Identifying key performance indicators (KPIs) that should improve.</a:t>
            </a:r>
          </a:p>
          <a:p>
            <a:pPr algn="l"/>
            <a:r>
              <a:rPr lang="en-US" dirty="0">
                <a:solidFill>
                  <a:srgbClr val="161616"/>
                </a:solidFill>
                <a:latin typeface="Segoe UI" panose="020B0502040204020203" pitchFamily="34" charset="0"/>
              </a:rPr>
              <a:t>Ignoring user feedback on technology use.</a:t>
            </a:r>
          </a:p>
          <a:p>
            <a:pPr algn="l"/>
            <a:r>
              <a:rPr lang="en-US" b="0" i="0" dirty="0">
                <a:solidFill>
                  <a:srgbClr val="161616"/>
                </a:solidFill>
                <a:effectLst/>
                <a:latin typeface="Segoe UI" panose="020B0502040204020203" pitchFamily="34" charset="0"/>
              </a:rPr>
              <a:t>Focusing solely on short-term</a:t>
            </a:r>
            <a:r>
              <a:rPr lang="en-US" dirty="0">
                <a:solidFill>
                  <a:srgbClr val="161616"/>
                </a:solidFill>
                <a:latin typeface="Segoe UI" panose="020B0502040204020203" pitchFamily="34" charset="0"/>
              </a:rPr>
              <a:t> goals.</a:t>
            </a:r>
            <a:endParaRPr lang="en-US" b="0" i="0" dirty="0">
              <a:solidFill>
                <a:srgbClr val="161616"/>
              </a:solidFill>
              <a:effectLst/>
              <a:latin typeface="Segoe UI" panose="020B0502040204020203" pitchFamily="34" charset="0"/>
            </a:endParaRPr>
          </a:p>
        </p:txBody>
      </p:sp>
      <p:sp>
        <p:nvSpPr>
          <p:cNvPr id="68" name="Oval 67">
            <a:extLst>
              <a:ext uri="{FF2B5EF4-FFF2-40B4-BE49-F238E27FC236}">
                <a16:creationId xmlns:a16="http://schemas.microsoft.com/office/drawing/2014/main" id="{777A37B6-A9CB-BB4A-87B0-45F6FCC1E385}"/>
              </a:ext>
              <a:ext uri="{C183D7F6-B498-43B3-948B-1728B52AA6E4}">
                <adec:decorative xmlns:adec="http://schemas.microsoft.com/office/drawing/2017/decorative" val="1"/>
              </a:ext>
            </a:extLst>
          </p:cNvPr>
          <p:cNvSpPr/>
          <p:nvPr/>
        </p:nvSpPr>
        <p:spPr bwMode="auto">
          <a:xfrm>
            <a:off x="762630" y="45339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lang="en-US" sz="1800" b="1" dirty="0">
                <a:solidFill>
                  <a:schemeClr val="tx1"/>
                </a:solidFill>
              </a:rPr>
              <a:t>6</a:t>
            </a:r>
            <a:endParaRPr kumimoji="0" lang="en-IN" sz="1800" b="1" i="0" u="none" strike="noStrike" cap="none" spc="0" normalizeH="0" baseline="0" noProof="0" dirty="0">
              <a:ln>
                <a:noFill/>
              </a:ln>
              <a:solidFill>
                <a:schemeClr val="tx1"/>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548993"/>
            <a:ext cx="8778782" cy="215444"/>
          </a:xfrm>
        </p:spPr>
        <p:txBody>
          <a:bodyPr/>
          <a:lstStyle/>
          <a:p>
            <a:r>
              <a:rPr lang="en-US" dirty="0">
                <a:solidFill>
                  <a:srgbClr val="161616"/>
                </a:solidFill>
              </a:rPr>
              <a:t>What is an essential aspect of assessing your organization’s readiness for adopting new technology?</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5075" y="4853012"/>
            <a:ext cx="8775098" cy="732508"/>
          </a:xfrm>
        </p:spPr>
        <p:txBody>
          <a:bodyPr/>
          <a:lstStyle/>
          <a:p>
            <a:r>
              <a:rPr lang="en-US" dirty="0"/>
              <a:t>Ensuring all employees have technical backgrounds.</a:t>
            </a:r>
          </a:p>
          <a:p>
            <a:r>
              <a:rPr lang="en-US" dirty="0"/>
              <a:t>Avoiding discussions about potential changes in work processes.</a:t>
            </a:r>
          </a:p>
          <a:p>
            <a:r>
              <a:rPr lang="en-US" dirty="0"/>
              <a:t>Evaluating willingness and preparation to use new technology.</a:t>
            </a:r>
          </a:p>
        </p:txBody>
      </p:sp>
    </p:spTree>
    <p:extLst>
      <p:ext uri="{BB962C8B-B14F-4D97-AF65-F5344CB8AC3E}">
        <p14:creationId xmlns:p14="http://schemas.microsoft.com/office/powerpoint/2010/main" val="219667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307777"/>
          </a:xfrm>
        </p:spPr>
        <p:txBody>
          <a:bodyPr/>
          <a:lstStyle/>
          <a:p>
            <a:r>
              <a:rPr lang="en-US"/>
              <a:t>Summary</a:t>
            </a:r>
          </a:p>
        </p:txBody>
      </p:sp>
      <p:sp>
        <p:nvSpPr>
          <p:cNvPr id="9" name="Text Placeholder 8">
            <a:extLst>
              <a:ext uri="{FF2B5EF4-FFF2-40B4-BE49-F238E27FC236}">
                <a16:creationId xmlns:a16="http://schemas.microsoft.com/office/drawing/2014/main" id="{595DC954-8769-AA6E-6606-06F83605F0D3}"/>
              </a:ext>
            </a:extLst>
          </p:cNvPr>
          <p:cNvSpPr>
            <a:spLocks noGrp="1"/>
          </p:cNvSpPr>
          <p:nvPr>
            <p:ph type="body" sz="quarter" idx="34"/>
          </p:nvPr>
        </p:nvSpPr>
        <p:spPr>
          <a:xfrm>
            <a:off x="588263" y="2542117"/>
            <a:ext cx="2027938" cy="2339102"/>
          </a:xfrm>
        </p:spPr>
        <p:txBody>
          <a:bodyPr/>
          <a:lstStyle/>
          <a:p>
            <a:r>
              <a:rPr lang="en-US" dirty="0"/>
              <a:t>Additional resources:</a:t>
            </a:r>
          </a:p>
          <a:p>
            <a:pPr marL="285750" indent="-285750">
              <a:lnSpc>
                <a:spcPct val="150000"/>
              </a:lnSpc>
              <a:buFont typeface="Arial" panose="020B0604020202020204" pitchFamily="34" charset="0"/>
              <a:buChar char="•"/>
            </a:pPr>
            <a:r>
              <a:rPr lang="en-US" dirty="0">
                <a:hlinkClick r:id="rId2"/>
              </a:rPr>
              <a:t>Microsoft 365 Adoption hub</a:t>
            </a:r>
            <a:endParaRPr lang="en-US" dirty="0"/>
          </a:p>
          <a:p>
            <a:pPr marL="285750" indent="-285750">
              <a:lnSpc>
                <a:spcPct val="150000"/>
              </a:lnSpc>
              <a:buFont typeface="Arial" panose="020B0604020202020204" pitchFamily="34" charset="0"/>
              <a:buChar char="•"/>
            </a:pPr>
            <a:r>
              <a:rPr lang="en-US" dirty="0">
                <a:hlinkClick r:id="rId3"/>
              </a:rPr>
              <a:t>Microsoft Community Hub - Driving Adoption</a:t>
            </a:r>
            <a:endParaRPr lang="en-US" dirty="0"/>
          </a:p>
          <a:p>
            <a:endParaRPr lang="en-US" dirty="0"/>
          </a:p>
        </p:txBody>
      </p:sp>
      <p:sp>
        <p:nvSpPr>
          <p:cNvPr id="23" name="Text Placeholder 22">
            <a:extLst>
              <a:ext uri="{FF2B5EF4-FFF2-40B4-BE49-F238E27FC236}">
                <a16:creationId xmlns:a16="http://schemas.microsoft.com/office/drawing/2014/main" id="{6F458A66-2A9D-058E-F05C-B19C193ECDA0}"/>
              </a:ext>
            </a:extLst>
          </p:cNvPr>
          <p:cNvSpPr>
            <a:spLocks noGrp="1"/>
          </p:cNvSpPr>
          <p:nvPr>
            <p:ph type="body" sz="quarter" idx="17"/>
          </p:nvPr>
        </p:nvSpPr>
        <p:spPr>
          <a:xfrm>
            <a:off x="4356039" y="1926472"/>
            <a:ext cx="5364224" cy="246221"/>
          </a:xfrm>
        </p:spPr>
        <p:txBody>
          <a:bodyPr/>
          <a:lstStyle/>
          <a:p>
            <a:r>
              <a:rPr lang="en-US" dirty="0"/>
              <a:t>What you learned</a:t>
            </a:r>
          </a:p>
          <a:p>
            <a:endParaRPr lang="en-US" dirty="0"/>
          </a:p>
        </p:txBody>
      </p:sp>
      <p:sp>
        <p:nvSpPr>
          <p:cNvPr id="24" name="Text Placeholder 23">
            <a:extLst>
              <a:ext uri="{FF2B5EF4-FFF2-40B4-BE49-F238E27FC236}">
                <a16:creationId xmlns:a16="http://schemas.microsoft.com/office/drawing/2014/main" id="{1B1FB08B-059B-561C-356D-D32E78EECA48}"/>
              </a:ext>
            </a:extLst>
          </p:cNvPr>
          <p:cNvSpPr>
            <a:spLocks noGrp="1"/>
          </p:cNvSpPr>
          <p:nvPr>
            <p:ph type="body" sz="quarter" idx="35"/>
          </p:nvPr>
        </p:nvSpPr>
        <p:spPr>
          <a:xfrm>
            <a:off x="4358229" y="2578100"/>
            <a:ext cx="5361973" cy="2523768"/>
          </a:xfrm>
        </p:spPr>
        <p:txBody>
          <a:bodyPr/>
          <a:lstStyle/>
          <a:p>
            <a:r>
              <a:rPr lang="en-US" dirty="0"/>
              <a:t>The importance of:</a:t>
            </a:r>
          </a:p>
          <a:p>
            <a:pPr lvl="1"/>
            <a:r>
              <a:rPr lang="en-US" dirty="0"/>
              <a:t>Assembling a dedicated team.</a:t>
            </a:r>
          </a:p>
          <a:p>
            <a:pPr lvl="1"/>
            <a:r>
              <a:rPr lang="en-US" dirty="0"/>
              <a:t>Defining a robust business strategy, and</a:t>
            </a:r>
          </a:p>
          <a:p>
            <a:pPr lvl="1"/>
            <a:r>
              <a:rPr lang="en-US" dirty="0"/>
              <a:t>Accurately determining your organization’s readiness for Microsoft 365.</a:t>
            </a:r>
          </a:p>
          <a:p>
            <a:r>
              <a:rPr lang="en-US" dirty="0"/>
              <a:t>How to:</a:t>
            </a:r>
          </a:p>
          <a:p>
            <a:pPr lvl="1"/>
            <a:r>
              <a:rPr lang="en-US" dirty="0"/>
              <a:t>Identify and prioritize scenarios tailored to your organizational needs.</a:t>
            </a:r>
          </a:p>
          <a:p>
            <a:pPr lvl="1"/>
            <a:r>
              <a:rPr lang="en-US" dirty="0"/>
              <a:t>Leverage available resources.</a:t>
            </a:r>
          </a:p>
          <a:p>
            <a:pPr lvl="1"/>
            <a:r>
              <a:rPr lang="en-US" dirty="0"/>
              <a:t>Set clear, measurable business goals.</a:t>
            </a:r>
          </a:p>
        </p:txBody>
      </p:sp>
      <p:sp>
        <p:nvSpPr>
          <p:cNvPr id="3" name="Footer Placeholder 2">
            <a:extLst>
              <a:ext uri="{FF2B5EF4-FFF2-40B4-BE49-F238E27FC236}">
                <a16:creationId xmlns:a16="http://schemas.microsoft.com/office/drawing/2014/main" id="{32D7D3DF-3278-EE86-5972-570B91D9A250}"/>
              </a:ext>
            </a:extLst>
          </p:cNvPr>
          <p:cNvSpPr>
            <a:spLocks noGrp="1"/>
          </p:cNvSpPr>
          <p:nvPr>
            <p:ph type="ftr" sz="quarter" idx="3"/>
          </p:nvPr>
        </p:nvSpPr>
        <p:spPr>
          <a:xfrm>
            <a:off x="4356039" y="6476501"/>
            <a:ext cx="4151312" cy="197976"/>
          </a:xfrm>
        </p:spPr>
        <p:txBody>
          <a:bodyPr/>
          <a:lstStyle/>
          <a:p>
            <a:r>
              <a:rPr lang="en-US"/>
              <a:t>© Copyright Microsoft Corporation. All rights reserved.</a:t>
            </a:r>
          </a:p>
        </p:txBody>
      </p:sp>
      <p:grpSp>
        <p:nvGrpSpPr>
          <p:cNvPr id="4" name="Group 3">
            <a:extLst>
              <a:ext uri="{FF2B5EF4-FFF2-40B4-BE49-F238E27FC236}">
                <a16:creationId xmlns:a16="http://schemas.microsoft.com/office/drawing/2014/main" id="{9F0B6BFE-0BF7-3812-D08E-A636F202CF29}"/>
              </a:ext>
              <a:ext uri="{C183D7F6-B498-43B3-948B-1728B52AA6E4}">
                <adec:decorative xmlns:adec="http://schemas.microsoft.com/office/drawing/2017/decorative" val="1"/>
              </a:ext>
            </a:extLst>
          </p:cNvPr>
          <p:cNvGrpSpPr>
            <a:grpSpLocks noGrp="1" noUngrp="1" noRot="1" noMove="1" noResize="1"/>
          </p:cNvGrpSpPr>
          <p:nvPr/>
        </p:nvGrpSpPr>
        <p:grpSpPr>
          <a:xfrm>
            <a:off x="2563579" y="1585913"/>
            <a:ext cx="1110600" cy="1110600"/>
            <a:chOff x="5540700" y="2116300"/>
            <a:chExt cx="1110600" cy="1110600"/>
          </a:xfrm>
        </p:grpSpPr>
        <p:sp>
          <p:nvSpPr>
            <p:cNvPr id="5" name="Oval 4">
              <a:extLst>
                <a:ext uri="{FF2B5EF4-FFF2-40B4-BE49-F238E27FC236}">
                  <a16:creationId xmlns:a16="http://schemas.microsoft.com/office/drawing/2014/main" id="{0BA68940-4A3E-32E7-C220-268F2C8804E3}"/>
                </a:ext>
              </a:extLst>
            </p:cNvPr>
            <p:cNvSpPr>
              <a:spLocks noGrp="1" noRot="1" noMove="1" noResize="1" noEditPoints="1" noAdjustHandles="1" noChangeArrowheads="1" noChangeShapeType="1"/>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2B55C4C-F0A9-9072-DA3A-B4DE5A601EF5}"/>
                </a:ext>
              </a:extLst>
            </p:cNvPr>
            <p:cNvPicPr>
              <a:picLocks noGrp="1" noRot="1" noChangeAspect="1" noMove="1" noResize="1" noEditPoints="1" noAdjustHandles="1" noChangeArrowheads="1" noChangeShapeType="1" noCrop="1"/>
            </p:cNvPicPr>
            <p:nvPr/>
          </p:nvPicPr>
          <p:blipFill>
            <a:blip r:embed="rId4"/>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08047778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1537951"/>
            <a:ext cx="6345239" cy="2462213"/>
          </a:xfrm>
        </p:spPr>
        <p:txBody>
          <a:bodyPr/>
          <a:lstStyle/>
          <a:p>
            <a:r>
              <a:rPr lang="en-US" altLang="zh-CN" dirty="0">
                <a:latin typeface="+mj-lt"/>
              </a:rPr>
              <a:t>Module 5: </a:t>
            </a:r>
            <a:r>
              <a:rPr lang="en-US" dirty="0"/>
              <a:t>Extend and optimize Copilot for Microsoft 365 in your organization</a:t>
            </a:r>
          </a:p>
        </p:txBody>
      </p:sp>
      <p:sp>
        <p:nvSpPr>
          <p:cNvPr id="11" name="Footer Placeholder 10">
            <a:extLst>
              <a:ext uri="{FF2B5EF4-FFF2-40B4-BE49-F238E27FC236}">
                <a16:creationId xmlns:a16="http://schemas.microsoft.com/office/drawing/2014/main" id="{B4F19A99-D578-971D-9CC6-20AE640E031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425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17A17-78D4-D8FF-9F8D-28CE587E472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FEB02C1-07D0-BA47-0AB4-BC3B8FB71797}"/>
              </a:ext>
            </a:extLst>
          </p:cNvPr>
          <p:cNvSpPr>
            <a:spLocks noGrp="1"/>
          </p:cNvSpPr>
          <p:nvPr>
            <p:ph type="title"/>
          </p:nvPr>
        </p:nvSpPr>
        <p:spPr>
          <a:xfrm>
            <a:off x="588262" y="585216"/>
            <a:ext cx="8193024" cy="492443"/>
          </a:xfrm>
        </p:spPr>
        <p:txBody>
          <a:bodyPr/>
          <a:lstStyle/>
          <a:p>
            <a:r>
              <a:rPr lang="en-US" dirty="0"/>
              <a:t>Learning Objectives</a:t>
            </a:r>
          </a:p>
        </p:txBody>
      </p:sp>
      <p:sp>
        <p:nvSpPr>
          <p:cNvPr id="39" name="Text Placeholder 2">
            <a:extLst>
              <a:ext uri="{FF2B5EF4-FFF2-40B4-BE49-F238E27FC236}">
                <a16:creationId xmlns:a16="http://schemas.microsoft.com/office/drawing/2014/main" id="{F89C600A-38C4-2154-EF45-3B9F1886AB71}"/>
              </a:ext>
            </a:extLst>
          </p:cNvPr>
          <p:cNvSpPr txBox="1">
            <a:spLocks/>
          </p:cNvSpPr>
          <p:nvPr/>
        </p:nvSpPr>
        <p:spPr>
          <a:xfrm>
            <a:off x="588262" y="1078992"/>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After completing this module, you will be able to:</a:t>
            </a:r>
          </a:p>
        </p:txBody>
      </p:sp>
      <p:sp>
        <p:nvSpPr>
          <p:cNvPr id="80" name="Oval 79" descr="icon of a finger pushing a button">
            <a:extLst>
              <a:ext uri="{FF2B5EF4-FFF2-40B4-BE49-F238E27FC236}">
                <a16:creationId xmlns:a16="http://schemas.microsoft.com/office/drawing/2014/main" id="{2E9FF181-DAE3-C29F-8838-4B2664F65441}"/>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1</a:t>
            </a:r>
          </a:p>
        </p:txBody>
      </p:sp>
      <p:sp>
        <p:nvSpPr>
          <p:cNvPr id="98" name="Oval 97" descr="icon of a finger pushing a button">
            <a:extLst>
              <a:ext uri="{FF2B5EF4-FFF2-40B4-BE49-F238E27FC236}">
                <a16:creationId xmlns:a16="http://schemas.microsoft.com/office/drawing/2014/main" id="{4FB29379-0D26-2D26-7D59-199E0845843F}"/>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2</a:t>
            </a:r>
          </a:p>
        </p:txBody>
      </p:sp>
      <p:sp>
        <p:nvSpPr>
          <p:cNvPr id="101" name="Oval 100" descr="icon of a finger pushing a button">
            <a:extLst>
              <a:ext uri="{FF2B5EF4-FFF2-40B4-BE49-F238E27FC236}">
                <a16:creationId xmlns:a16="http://schemas.microsoft.com/office/drawing/2014/main" id="{C95A3D64-9EE5-5370-AE8E-A131C6B4258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2800" b="1" dirty="0"/>
              <a:t>3</a:t>
            </a:r>
          </a:p>
        </p:txBody>
      </p:sp>
      <p:sp>
        <p:nvSpPr>
          <p:cNvPr id="3" name="TextBox 2">
            <a:extLst>
              <a:ext uri="{FF2B5EF4-FFF2-40B4-BE49-F238E27FC236}">
                <a16:creationId xmlns:a16="http://schemas.microsoft.com/office/drawing/2014/main" id="{95A0D4E2-DAC3-1658-B8FD-905C741621ED}"/>
              </a:ext>
            </a:extLst>
          </p:cNvPr>
          <p:cNvSpPr txBox="1"/>
          <p:nvPr/>
        </p:nvSpPr>
        <p:spPr>
          <a:xfrm>
            <a:off x="1278672" y="1651764"/>
            <a:ext cx="9271340" cy="377860"/>
          </a:xfrm>
          <a:prstGeom prst="rect">
            <a:avLst/>
          </a:prstGeom>
          <a:noFill/>
        </p:spPr>
        <p:txBody>
          <a:bodyPr wrap="square">
            <a:spAutoFit/>
          </a:bodyPr>
          <a:lstStyle/>
          <a:p>
            <a:pPr marR="0" lvl="0">
              <a:lnSpc>
                <a:spcPct val="115000"/>
              </a:lnSpc>
              <a:spcBef>
                <a:spcPts val="0"/>
              </a:spcBef>
              <a:spcAft>
                <a:spcPts val="0"/>
              </a:spcAft>
            </a:pPr>
            <a:r>
              <a:rPr lang="en-US" dirty="0"/>
              <a:t>Describe the three-part strategy to enhance Copilot for Microsoft 365.</a:t>
            </a:r>
          </a:p>
        </p:txBody>
      </p:sp>
      <p:sp>
        <p:nvSpPr>
          <p:cNvPr id="4" name="TextBox 3">
            <a:extLst>
              <a:ext uri="{FF2B5EF4-FFF2-40B4-BE49-F238E27FC236}">
                <a16:creationId xmlns:a16="http://schemas.microsoft.com/office/drawing/2014/main" id="{BB195FDE-E125-B710-A16E-F7949E7AB7D8}"/>
              </a:ext>
            </a:extLst>
          </p:cNvPr>
          <p:cNvSpPr txBox="1"/>
          <p:nvPr/>
        </p:nvSpPr>
        <p:spPr>
          <a:xfrm>
            <a:off x="1278672" y="2533552"/>
            <a:ext cx="6094140" cy="690189"/>
          </a:xfrm>
          <a:prstGeom prst="rect">
            <a:avLst/>
          </a:prstGeom>
          <a:noFill/>
        </p:spPr>
        <p:txBody>
          <a:bodyPr wrap="square">
            <a:spAutoFit/>
          </a:bodyPr>
          <a:lstStyle/>
          <a:p>
            <a:pPr>
              <a:lnSpc>
                <a:spcPct val="115000"/>
              </a:lnSpc>
            </a:pPr>
            <a:r>
              <a:rPr lang="en-US" dirty="0"/>
              <a:t>Design scenarios using the Modern Collaboration Architecture framework. </a:t>
            </a:r>
          </a:p>
        </p:txBody>
      </p:sp>
      <p:sp>
        <p:nvSpPr>
          <p:cNvPr id="5" name="TextBox 4">
            <a:extLst>
              <a:ext uri="{FF2B5EF4-FFF2-40B4-BE49-F238E27FC236}">
                <a16:creationId xmlns:a16="http://schemas.microsoft.com/office/drawing/2014/main" id="{78F4D471-08B8-0E94-23D6-E8BCFD688F75}"/>
              </a:ext>
            </a:extLst>
          </p:cNvPr>
          <p:cNvSpPr txBox="1"/>
          <p:nvPr/>
        </p:nvSpPr>
        <p:spPr>
          <a:xfrm>
            <a:off x="1278672" y="3684432"/>
            <a:ext cx="7296615" cy="635559"/>
          </a:xfrm>
          <a:prstGeom prst="rect">
            <a:avLst/>
          </a:prstGeom>
          <a:noFill/>
        </p:spPr>
        <p:txBody>
          <a:bodyPr wrap="square">
            <a:spAutoFit/>
          </a:bodyPr>
          <a:lstStyle/>
          <a:p>
            <a:pPr marL="0" indent="0">
              <a:buNone/>
            </a:pPr>
            <a:r>
              <a:rPr lang="en-US" dirty="0"/>
              <a:t>Describe how Copilot Studio helps you customize Copilot for Microsoft 365.</a:t>
            </a:r>
          </a:p>
        </p:txBody>
      </p:sp>
    </p:spTree>
    <p:extLst>
      <p:ext uri="{BB962C8B-B14F-4D97-AF65-F5344CB8AC3E}">
        <p14:creationId xmlns:p14="http://schemas.microsoft.com/office/powerpoint/2010/main" val="98437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17316A2-9A62-F215-3778-363CB2B98766}"/>
              </a:ext>
              <a:ext uri="{C183D7F6-B498-43B3-948B-1728B52AA6E4}">
                <adec:decorative xmlns:adec="http://schemas.microsoft.com/office/drawing/2017/decorative" val="1"/>
              </a:ext>
            </a:extLst>
          </p:cNvPr>
          <p:cNvGrpSpPr/>
          <p:nvPr/>
        </p:nvGrpSpPr>
        <p:grpSpPr>
          <a:xfrm>
            <a:off x="4286420" y="1578634"/>
            <a:ext cx="3455664" cy="4130491"/>
            <a:chOff x="4569464" y="1826491"/>
            <a:chExt cx="3074305" cy="3822249"/>
          </a:xfrm>
        </p:grpSpPr>
        <p:sp useBgFill="1">
          <p:nvSpPr>
            <p:cNvPr id="12" name="Rounded Rectangle 1">
              <a:extLst>
                <a:ext uri="{FF2B5EF4-FFF2-40B4-BE49-F238E27FC236}">
                  <a16:creationId xmlns:a16="http://schemas.microsoft.com/office/drawing/2014/main" id="{44EC37E4-3020-CAE2-2473-02A54643E0F2}"/>
                </a:ext>
                <a:ext uri="{C183D7F6-B498-43B3-948B-1728B52AA6E4}">
                  <adec:decorative xmlns:adec="http://schemas.microsoft.com/office/drawing/2017/decorative" val="1"/>
                </a:ext>
              </a:extLst>
            </p:cNvPr>
            <p:cNvSpPr/>
            <p:nvPr/>
          </p:nvSpPr>
          <p:spPr bwMode="auto">
            <a:xfrm>
              <a:off x="4569464" y="1826491"/>
              <a:ext cx="3074305" cy="3822249"/>
            </a:xfrm>
            <a:prstGeom prst="roundRect">
              <a:avLst>
                <a:gd name="adj" fmla="val 2901"/>
              </a:avLst>
            </a:prstGeom>
            <a:solidFill>
              <a:schemeClr val="bg1"/>
            </a:solidFill>
            <a:ln>
              <a:solidFill>
                <a:schemeClr val="accent1"/>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1600">
                <a:solidFill>
                  <a:schemeClr val="tx1"/>
                </a:solidFill>
                <a:latin typeface="Segoe UI"/>
                <a:cs typeface="Segoe UI" pitchFamily="34" charset="0"/>
              </a:endParaRPr>
            </a:p>
          </p:txBody>
        </p:sp>
        <p:sp>
          <p:nvSpPr>
            <p:cNvPr id="31" name="TextBox 30">
              <a:extLst>
                <a:ext uri="{FF2B5EF4-FFF2-40B4-BE49-F238E27FC236}">
                  <a16:creationId xmlns:a16="http://schemas.microsoft.com/office/drawing/2014/main" id="{C6C2BFEE-8098-2554-3FBD-35AE9725A8E4}"/>
                </a:ext>
              </a:extLst>
            </p:cNvPr>
            <p:cNvSpPr txBox="1"/>
            <p:nvPr/>
          </p:nvSpPr>
          <p:spPr>
            <a:xfrm>
              <a:off x="4896515" y="2729714"/>
              <a:ext cx="2524814" cy="430887"/>
            </a:xfrm>
            <a:prstGeom prst="rect">
              <a:avLst/>
            </a:prstGeom>
            <a:noFill/>
            <a:ln>
              <a:noFill/>
            </a:ln>
          </p:spPr>
          <p:txBody>
            <a:bodyPr wrap="square" lIns="0" tIns="0" rIns="0" bIns="0" anchor="t">
              <a:spAutoFit/>
            </a:bodyPr>
            <a:lstStyle/>
            <a:p>
              <a:pPr>
                <a:lnSpc>
                  <a:spcPct val="100000"/>
                </a:lnSpc>
                <a:spcAft>
                  <a:spcPts val="700"/>
                </a:spcAft>
                <a:defRPr/>
              </a:pPr>
              <a:r>
                <a:rPr lang="en-US" sz="2800" b="1">
                  <a:solidFill>
                    <a:schemeClr val="accent1"/>
                  </a:solidFill>
                  <a:latin typeface="Segoe UI Semibold" panose="020B0502040204020203" pitchFamily="34" charset="0"/>
                  <a:cs typeface="Segoe UI Semibold" panose="020B0502040204020203" pitchFamily="34" charset="0"/>
                </a:rPr>
                <a:t>Expand</a:t>
              </a:r>
            </a:p>
          </p:txBody>
        </p:sp>
        <p:sp>
          <p:nvSpPr>
            <p:cNvPr id="32" name="TextBox 31">
              <a:extLst>
                <a:ext uri="{FF2B5EF4-FFF2-40B4-BE49-F238E27FC236}">
                  <a16:creationId xmlns:a16="http://schemas.microsoft.com/office/drawing/2014/main" id="{52372858-9F7D-8D4C-60C8-CF9EA7B9C9FB}"/>
                </a:ext>
              </a:extLst>
            </p:cNvPr>
            <p:cNvSpPr txBox="1"/>
            <p:nvPr/>
          </p:nvSpPr>
          <p:spPr>
            <a:xfrm>
              <a:off x="4896515" y="3262012"/>
              <a:ext cx="2142030" cy="553998"/>
            </a:xfrm>
            <a:prstGeom prst="rect">
              <a:avLst/>
            </a:prstGeom>
            <a:noFill/>
            <a:ln>
              <a:noFill/>
            </a:ln>
          </p:spPr>
          <p:txBody>
            <a:bodyPr wrap="square" lIns="0" tIns="0" rIns="0" bIns="0" anchor="t">
              <a:spAutoFit/>
            </a:bodyPr>
            <a:lstStyle/>
            <a:p>
              <a:pPr>
                <a:lnSpc>
                  <a:spcPct val="100000"/>
                </a:lnSpc>
                <a:spcAft>
                  <a:spcPts val="700"/>
                </a:spcAft>
                <a:defRPr/>
              </a:pPr>
              <a:r>
                <a:rPr lang="en-US" b="1" dirty="0">
                  <a:latin typeface="Segoe UI Semibold" panose="020B0502040204020203" pitchFamily="34" charset="0"/>
                  <a:cs typeface="Segoe UI Semibold" panose="020B0502040204020203" pitchFamily="34" charset="0"/>
                </a:rPr>
                <a:t>Understand Copilot Studio capabilities</a:t>
              </a:r>
            </a:p>
          </p:txBody>
        </p:sp>
        <p:sp>
          <p:nvSpPr>
            <p:cNvPr id="33" name="TextBox 32">
              <a:extLst>
                <a:ext uri="{FF2B5EF4-FFF2-40B4-BE49-F238E27FC236}">
                  <a16:creationId xmlns:a16="http://schemas.microsoft.com/office/drawing/2014/main" id="{C03B0AAC-5E20-C600-D9AB-EAB0BE532B3A}"/>
                </a:ext>
              </a:extLst>
            </p:cNvPr>
            <p:cNvSpPr txBox="1"/>
            <p:nvPr/>
          </p:nvSpPr>
          <p:spPr>
            <a:xfrm>
              <a:off x="4896515" y="3931921"/>
              <a:ext cx="2440609" cy="861774"/>
            </a:xfrm>
            <a:prstGeom prst="rect">
              <a:avLst/>
            </a:prstGeom>
            <a:noFill/>
            <a:ln>
              <a:noFill/>
            </a:ln>
          </p:spPr>
          <p:txBody>
            <a:bodyPr wrap="square" lIns="0" tIns="0" rIns="0" bIns="0" anchor="t">
              <a:spAutoFit/>
            </a:bodyPr>
            <a:lstStyle/>
            <a:p>
              <a:pPr marL="285750" indent="-285750" defTabSz="932472" fontAlgn="base">
                <a:lnSpc>
                  <a:spcPct val="90000"/>
                </a:lnSpc>
                <a:spcBef>
                  <a:spcPts val="600"/>
                </a:spcBef>
                <a:spcAft>
                  <a:spcPct val="0"/>
                </a:spcAft>
                <a:buFont typeface="Arial" panose="020B0604020202020204" pitchFamily="34" charset="0"/>
                <a:buChar char="•"/>
                <a:defRPr/>
              </a:pPr>
              <a:r>
                <a:rPr lang="en-US" sz="1400">
                  <a:latin typeface="Segoe UI"/>
                  <a:cs typeface="Segoe UI" pitchFamily="34" charset="0"/>
                </a:rPr>
                <a:t>Build, automate, and administer copilots</a:t>
              </a:r>
            </a:p>
            <a:p>
              <a:pPr marL="285750" indent="-285750" defTabSz="932472" fontAlgn="base">
                <a:lnSpc>
                  <a:spcPct val="90000"/>
                </a:lnSpc>
                <a:spcBef>
                  <a:spcPts val="600"/>
                </a:spcBef>
                <a:spcAft>
                  <a:spcPct val="0"/>
                </a:spcAft>
                <a:buFont typeface="Arial" panose="020B0604020202020204" pitchFamily="34" charset="0"/>
                <a:buChar char="•"/>
                <a:defRPr/>
              </a:pPr>
              <a:r>
                <a:rPr lang="en-US" sz="1400">
                  <a:latin typeface="Segoe UI"/>
                  <a:cs typeface="Segoe UI" pitchFamily="34" charset="0"/>
                </a:rPr>
                <a:t>Select extensibility scenarios</a:t>
              </a:r>
            </a:p>
          </p:txBody>
        </p:sp>
        <p:sp>
          <p:nvSpPr>
            <p:cNvPr id="55" name="Graphic 47">
              <a:extLst>
                <a:ext uri="{FF2B5EF4-FFF2-40B4-BE49-F238E27FC236}">
                  <a16:creationId xmlns:a16="http://schemas.microsoft.com/office/drawing/2014/main" id="{A781CEC6-D569-FAD4-02D7-B723398BDAAA}"/>
                </a:ext>
              </a:extLst>
            </p:cNvPr>
            <p:cNvSpPr>
              <a:spLocks noChangeAspect="1"/>
            </p:cNvSpPr>
            <p:nvPr/>
          </p:nvSpPr>
          <p:spPr>
            <a:xfrm>
              <a:off x="4896515" y="2197711"/>
              <a:ext cx="394350" cy="394350"/>
            </a:xfrm>
            <a:custGeom>
              <a:avLst/>
              <a:gdLst>
                <a:gd name="connsiteX0" fmla="*/ 38700 w 309603"/>
                <a:gd name="connsiteY0" fmla="*/ 0 h 309603"/>
                <a:gd name="connsiteX1" fmla="*/ 0 w 309603"/>
                <a:gd name="connsiteY1" fmla="*/ 38700 h 309603"/>
                <a:gd name="connsiteX2" fmla="*/ 0 w 309603"/>
                <a:gd name="connsiteY2" fmla="*/ 270903 h 309603"/>
                <a:gd name="connsiteX3" fmla="*/ 38700 w 309603"/>
                <a:gd name="connsiteY3" fmla="*/ 309603 h 309603"/>
                <a:gd name="connsiteX4" fmla="*/ 270903 w 309603"/>
                <a:gd name="connsiteY4" fmla="*/ 309603 h 309603"/>
                <a:gd name="connsiteX5" fmla="*/ 309603 w 309603"/>
                <a:gd name="connsiteY5" fmla="*/ 270903 h 309603"/>
                <a:gd name="connsiteX6" fmla="*/ 309603 w 309603"/>
                <a:gd name="connsiteY6" fmla="*/ 38700 h 309603"/>
                <a:gd name="connsiteX7" fmla="*/ 270903 w 309603"/>
                <a:gd name="connsiteY7" fmla="*/ 0 h 309603"/>
                <a:gd name="connsiteX8" fmla="*/ 38700 w 309603"/>
                <a:gd name="connsiteY8" fmla="*/ 0 h 309603"/>
                <a:gd name="connsiteX9" fmla="*/ 51601 w 309603"/>
                <a:gd name="connsiteY9" fmla="*/ 64501 h 309603"/>
                <a:gd name="connsiteX10" fmla="*/ 64501 w 309603"/>
                <a:gd name="connsiteY10" fmla="*/ 51601 h 309603"/>
                <a:gd name="connsiteX11" fmla="*/ 107501 w 309603"/>
                <a:gd name="connsiteY11" fmla="*/ 51601 h 309603"/>
                <a:gd name="connsiteX12" fmla="*/ 120401 w 309603"/>
                <a:gd name="connsiteY12" fmla="*/ 64501 h 309603"/>
                <a:gd name="connsiteX13" fmla="*/ 107501 w 309603"/>
                <a:gd name="connsiteY13" fmla="*/ 77401 h 309603"/>
                <a:gd name="connsiteX14" fmla="*/ 95633 w 309603"/>
                <a:gd name="connsiteY14" fmla="*/ 77401 h 309603"/>
                <a:gd name="connsiteX15" fmla="*/ 125217 w 309603"/>
                <a:gd name="connsiteY15" fmla="*/ 106985 h 309603"/>
                <a:gd name="connsiteX16" fmla="*/ 125861 w 309603"/>
                <a:gd name="connsiteY16" fmla="*/ 125217 h 309603"/>
                <a:gd name="connsiteX17" fmla="*/ 107629 w 309603"/>
                <a:gd name="connsiteY17" fmla="*/ 125861 h 309603"/>
                <a:gd name="connsiteX18" fmla="*/ 106985 w 309603"/>
                <a:gd name="connsiteY18" fmla="*/ 125217 h 309603"/>
                <a:gd name="connsiteX19" fmla="*/ 77401 w 309603"/>
                <a:gd name="connsiteY19" fmla="*/ 95633 h 309603"/>
                <a:gd name="connsiteX20" fmla="*/ 77401 w 309603"/>
                <a:gd name="connsiteY20" fmla="*/ 107518 h 309603"/>
                <a:gd name="connsiteX21" fmla="*/ 64501 w 309603"/>
                <a:gd name="connsiteY21" fmla="*/ 120418 h 309603"/>
                <a:gd name="connsiteX22" fmla="*/ 51601 w 309603"/>
                <a:gd name="connsiteY22" fmla="*/ 107518 h 309603"/>
                <a:gd name="connsiteX23" fmla="*/ 51601 w 309603"/>
                <a:gd name="connsiteY23" fmla="*/ 64501 h 309603"/>
                <a:gd name="connsiteX24" fmla="*/ 254218 w 309603"/>
                <a:gd name="connsiteY24" fmla="*/ 254236 h 309603"/>
                <a:gd name="connsiteX25" fmla="*/ 245102 w 309603"/>
                <a:gd name="connsiteY25" fmla="*/ 258020 h 309603"/>
                <a:gd name="connsiteX26" fmla="*/ 202102 w 309603"/>
                <a:gd name="connsiteY26" fmla="*/ 258020 h 309603"/>
                <a:gd name="connsiteX27" fmla="*/ 189202 w 309603"/>
                <a:gd name="connsiteY27" fmla="*/ 245120 h 309603"/>
                <a:gd name="connsiteX28" fmla="*/ 202102 w 309603"/>
                <a:gd name="connsiteY28" fmla="*/ 232219 h 309603"/>
                <a:gd name="connsiteX29" fmla="*/ 213970 w 309603"/>
                <a:gd name="connsiteY29" fmla="*/ 232219 h 309603"/>
                <a:gd name="connsiteX30" fmla="*/ 184386 w 309603"/>
                <a:gd name="connsiteY30" fmla="*/ 202635 h 309603"/>
                <a:gd name="connsiteX31" fmla="*/ 184694 w 309603"/>
                <a:gd name="connsiteY31" fmla="*/ 184394 h 309603"/>
                <a:gd name="connsiteX32" fmla="*/ 202618 w 309603"/>
                <a:gd name="connsiteY32" fmla="*/ 184386 h 309603"/>
                <a:gd name="connsiteX33" fmla="*/ 232202 w 309603"/>
                <a:gd name="connsiteY33" fmla="*/ 213970 h 309603"/>
                <a:gd name="connsiteX34" fmla="*/ 232202 w 309603"/>
                <a:gd name="connsiteY34" fmla="*/ 202102 h 309603"/>
                <a:gd name="connsiteX35" fmla="*/ 245102 w 309603"/>
                <a:gd name="connsiteY35" fmla="*/ 189202 h 309603"/>
                <a:gd name="connsiteX36" fmla="*/ 258003 w 309603"/>
                <a:gd name="connsiteY36" fmla="*/ 202102 h 309603"/>
                <a:gd name="connsiteX37" fmla="*/ 258003 w 309603"/>
                <a:gd name="connsiteY37" fmla="*/ 245120 h 309603"/>
                <a:gd name="connsiteX38" fmla="*/ 254218 w 309603"/>
                <a:gd name="connsiteY38" fmla="*/ 254236 h 309603"/>
                <a:gd name="connsiteX39" fmla="*/ 258003 w 309603"/>
                <a:gd name="connsiteY39" fmla="*/ 64518 h 309603"/>
                <a:gd name="connsiteX40" fmla="*/ 258003 w 309603"/>
                <a:gd name="connsiteY40" fmla="*/ 107518 h 309603"/>
                <a:gd name="connsiteX41" fmla="*/ 245102 w 309603"/>
                <a:gd name="connsiteY41" fmla="*/ 120418 h 309603"/>
                <a:gd name="connsiteX42" fmla="*/ 232202 w 309603"/>
                <a:gd name="connsiteY42" fmla="*/ 107518 h 309603"/>
                <a:gd name="connsiteX43" fmla="*/ 232202 w 309603"/>
                <a:gd name="connsiteY43" fmla="*/ 95650 h 309603"/>
                <a:gd name="connsiteX44" fmla="*/ 202618 w 309603"/>
                <a:gd name="connsiteY44" fmla="*/ 125234 h 309603"/>
                <a:gd name="connsiteX45" fmla="*/ 184377 w 309603"/>
                <a:gd name="connsiteY45" fmla="*/ 125542 h 309603"/>
                <a:gd name="connsiteX46" fmla="*/ 184069 w 309603"/>
                <a:gd name="connsiteY46" fmla="*/ 107302 h 309603"/>
                <a:gd name="connsiteX47" fmla="*/ 184386 w 309603"/>
                <a:gd name="connsiteY47" fmla="*/ 106985 h 309603"/>
                <a:gd name="connsiteX48" fmla="*/ 213970 w 309603"/>
                <a:gd name="connsiteY48" fmla="*/ 77401 h 309603"/>
                <a:gd name="connsiteX49" fmla="*/ 202102 w 309603"/>
                <a:gd name="connsiteY49" fmla="*/ 77401 h 309603"/>
                <a:gd name="connsiteX50" fmla="*/ 189202 w 309603"/>
                <a:gd name="connsiteY50" fmla="*/ 64501 h 309603"/>
                <a:gd name="connsiteX51" fmla="*/ 202102 w 309603"/>
                <a:gd name="connsiteY51" fmla="*/ 51601 h 309603"/>
                <a:gd name="connsiteX52" fmla="*/ 245102 w 309603"/>
                <a:gd name="connsiteY52" fmla="*/ 51601 h 309603"/>
                <a:gd name="connsiteX53" fmla="*/ 258003 w 309603"/>
                <a:gd name="connsiteY53" fmla="*/ 64501 h 309603"/>
                <a:gd name="connsiteX54" fmla="*/ 55385 w 309603"/>
                <a:gd name="connsiteY54" fmla="*/ 254218 h 309603"/>
                <a:gd name="connsiteX55" fmla="*/ 51601 w 309603"/>
                <a:gd name="connsiteY55" fmla="*/ 245102 h 309603"/>
                <a:gd name="connsiteX56" fmla="*/ 51601 w 309603"/>
                <a:gd name="connsiteY56" fmla="*/ 202102 h 309603"/>
                <a:gd name="connsiteX57" fmla="*/ 64501 w 309603"/>
                <a:gd name="connsiteY57" fmla="*/ 189202 h 309603"/>
                <a:gd name="connsiteX58" fmla="*/ 77401 w 309603"/>
                <a:gd name="connsiteY58" fmla="*/ 202102 h 309603"/>
                <a:gd name="connsiteX59" fmla="*/ 77401 w 309603"/>
                <a:gd name="connsiteY59" fmla="*/ 213953 h 309603"/>
                <a:gd name="connsiteX60" fmla="*/ 106985 w 309603"/>
                <a:gd name="connsiteY60" fmla="*/ 184369 h 309603"/>
                <a:gd name="connsiteX61" fmla="*/ 125217 w 309603"/>
                <a:gd name="connsiteY61" fmla="*/ 185012 h 309603"/>
                <a:gd name="connsiteX62" fmla="*/ 125217 w 309603"/>
                <a:gd name="connsiteY62" fmla="*/ 202601 h 309603"/>
                <a:gd name="connsiteX63" fmla="*/ 95633 w 309603"/>
                <a:gd name="connsiteY63" fmla="*/ 232202 h 309603"/>
                <a:gd name="connsiteX64" fmla="*/ 107518 w 309603"/>
                <a:gd name="connsiteY64" fmla="*/ 232202 h 309603"/>
                <a:gd name="connsiteX65" fmla="*/ 120418 w 309603"/>
                <a:gd name="connsiteY65" fmla="*/ 245102 h 309603"/>
                <a:gd name="connsiteX66" fmla="*/ 107518 w 309603"/>
                <a:gd name="connsiteY66" fmla="*/ 258003 h 309603"/>
                <a:gd name="connsiteX67" fmla="*/ 64501 w 309603"/>
                <a:gd name="connsiteY67" fmla="*/ 258003 h 309603"/>
                <a:gd name="connsiteX68" fmla="*/ 55385 w 309603"/>
                <a:gd name="connsiteY68" fmla="*/ 254218 h 3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09603" h="309603">
                  <a:moveTo>
                    <a:pt x="38700" y="0"/>
                  </a:moveTo>
                  <a:cubicBezTo>
                    <a:pt x="17327" y="0"/>
                    <a:pt x="0" y="17327"/>
                    <a:pt x="0" y="38700"/>
                  </a:cubicBezTo>
                  <a:lnTo>
                    <a:pt x="0" y="270903"/>
                  </a:lnTo>
                  <a:cubicBezTo>
                    <a:pt x="0" y="292276"/>
                    <a:pt x="17327" y="309603"/>
                    <a:pt x="38700" y="309603"/>
                  </a:cubicBezTo>
                  <a:lnTo>
                    <a:pt x="270903" y="309603"/>
                  </a:lnTo>
                  <a:cubicBezTo>
                    <a:pt x="292276" y="309603"/>
                    <a:pt x="309603" y="292276"/>
                    <a:pt x="309603" y="270903"/>
                  </a:cubicBezTo>
                  <a:lnTo>
                    <a:pt x="309603" y="38700"/>
                  </a:lnTo>
                  <a:cubicBezTo>
                    <a:pt x="309603" y="17327"/>
                    <a:pt x="292276" y="0"/>
                    <a:pt x="270903" y="0"/>
                  </a:cubicBezTo>
                  <a:lnTo>
                    <a:pt x="38700" y="0"/>
                  </a:lnTo>
                  <a:close/>
                  <a:moveTo>
                    <a:pt x="51601" y="64501"/>
                  </a:moveTo>
                  <a:cubicBezTo>
                    <a:pt x="51601" y="57376"/>
                    <a:pt x="57376" y="51601"/>
                    <a:pt x="64501" y="51601"/>
                  </a:cubicBezTo>
                  <a:lnTo>
                    <a:pt x="107501" y="51601"/>
                  </a:lnTo>
                  <a:cubicBezTo>
                    <a:pt x="114626" y="51601"/>
                    <a:pt x="120401" y="57376"/>
                    <a:pt x="120401" y="64501"/>
                  </a:cubicBezTo>
                  <a:cubicBezTo>
                    <a:pt x="120401" y="71625"/>
                    <a:pt x="114626" y="77401"/>
                    <a:pt x="107501" y="77401"/>
                  </a:cubicBezTo>
                  <a:lnTo>
                    <a:pt x="95633" y="77401"/>
                  </a:lnTo>
                  <a:lnTo>
                    <a:pt x="125217" y="106985"/>
                  </a:lnTo>
                  <a:cubicBezTo>
                    <a:pt x="130429" y="111842"/>
                    <a:pt x="130718" y="120005"/>
                    <a:pt x="125861" y="125217"/>
                  </a:cubicBezTo>
                  <a:cubicBezTo>
                    <a:pt x="121003" y="130429"/>
                    <a:pt x="112841" y="130718"/>
                    <a:pt x="107629" y="125861"/>
                  </a:cubicBezTo>
                  <a:cubicBezTo>
                    <a:pt x="107407" y="125654"/>
                    <a:pt x="107192" y="125439"/>
                    <a:pt x="106985" y="125217"/>
                  </a:cubicBezTo>
                  <a:lnTo>
                    <a:pt x="77401" y="95633"/>
                  </a:lnTo>
                  <a:lnTo>
                    <a:pt x="77401" y="107518"/>
                  </a:lnTo>
                  <a:cubicBezTo>
                    <a:pt x="77401" y="114643"/>
                    <a:pt x="71625" y="120418"/>
                    <a:pt x="64501" y="120418"/>
                  </a:cubicBezTo>
                  <a:cubicBezTo>
                    <a:pt x="57376" y="120418"/>
                    <a:pt x="51601" y="114643"/>
                    <a:pt x="51601" y="107518"/>
                  </a:cubicBezTo>
                  <a:lnTo>
                    <a:pt x="51601" y="64501"/>
                  </a:lnTo>
                  <a:close/>
                  <a:moveTo>
                    <a:pt x="254218" y="254236"/>
                  </a:moveTo>
                  <a:cubicBezTo>
                    <a:pt x="251802" y="256656"/>
                    <a:pt x="248522" y="258016"/>
                    <a:pt x="245102" y="258020"/>
                  </a:cubicBezTo>
                  <a:lnTo>
                    <a:pt x="202102" y="258020"/>
                  </a:lnTo>
                  <a:cubicBezTo>
                    <a:pt x="194978" y="258020"/>
                    <a:pt x="189202" y="252244"/>
                    <a:pt x="189202" y="245120"/>
                  </a:cubicBezTo>
                  <a:cubicBezTo>
                    <a:pt x="189202" y="237995"/>
                    <a:pt x="194978" y="232219"/>
                    <a:pt x="202102" y="232219"/>
                  </a:cubicBezTo>
                  <a:lnTo>
                    <a:pt x="213970" y="232219"/>
                  </a:lnTo>
                  <a:lnTo>
                    <a:pt x="184386" y="202635"/>
                  </a:lnTo>
                  <a:cubicBezTo>
                    <a:pt x="179434" y="197513"/>
                    <a:pt x="179571" y="189346"/>
                    <a:pt x="184694" y="184394"/>
                  </a:cubicBezTo>
                  <a:cubicBezTo>
                    <a:pt x="189690" y="179563"/>
                    <a:pt x="197616" y="179559"/>
                    <a:pt x="202618" y="184386"/>
                  </a:cubicBezTo>
                  <a:lnTo>
                    <a:pt x="232202" y="213970"/>
                  </a:lnTo>
                  <a:lnTo>
                    <a:pt x="232202" y="202102"/>
                  </a:lnTo>
                  <a:cubicBezTo>
                    <a:pt x="232202" y="194978"/>
                    <a:pt x="237978" y="189202"/>
                    <a:pt x="245102" y="189202"/>
                  </a:cubicBezTo>
                  <a:cubicBezTo>
                    <a:pt x="252227" y="189202"/>
                    <a:pt x="258003" y="194978"/>
                    <a:pt x="258003" y="202102"/>
                  </a:cubicBezTo>
                  <a:lnTo>
                    <a:pt x="258003" y="245120"/>
                  </a:lnTo>
                  <a:cubicBezTo>
                    <a:pt x="257999" y="248539"/>
                    <a:pt x="256639" y="251819"/>
                    <a:pt x="254218" y="254236"/>
                  </a:cubicBezTo>
                  <a:close/>
                  <a:moveTo>
                    <a:pt x="258003" y="64518"/>
                  </a:moveTo>
                  <a:lnTo>
                    <a:pt x="258003" y="107518"/>
                  </a:lnTo>
                  <a:cubicBezTo>
                    <a:pt x="258003" y="114643"/>
                    <a:pt x="252227" y="120418"/>
                    <a:pt x="245102" y="120418"/>
                  </a:cubicBezTo>
                  <a:cubicBezTo>
                    <a:pt x="237978" y="120418"/>
                    <a:pt x="232202" y="114643"/>
                    <a:pt x="232202" y="107518"/>
                  </a:cubicBezTo>
                  <a:lnTo>
                    <a:pt x="232202" y="95650"/>
                  </a:lnTo>
                  <a:lnTo>
                    <a:pt x="202618" y="125234"/>
                  </a:lnTo>
                  <a:cubicBezTo>
                    <a:pt x="197666" y="130357"/>
                    <a:pt x="189499" y="130494"/>
                    <a:pt x="184377" y="125542"/>
                  </a:cubicBezTo>
                  <a:cubicBezTo>
                    <a:pt x="179255" y="120590"/>
                    <a:pt x="179117" y="112424"/>
                    <a:pt x="184069" y="107302"/>
                  </a:cubicBezTo>
                  <a:cubicBezTo>
                    <a:pt x="184173" y="107194"/>
                    <a:pt x="184277" y="107089"/>
                    <a:pt x="184386" y="106985"/>
                  </a:cubicBezTo>
                  <a:lnTo>
                    <a:pt x="213970" y="77401"/>
                  </a:lnTo>
                  <a:lnTo>
                    <a:pt x="202102" y="77401"/>
                  </a:lnTo>
                  <a:cubicBezTo>
                    <a:pt x="194978" y="77401"/>
                    <a:pt x="189202" y="71625"/>
                    <a:pt x="189202" y="64501"/>
                  </a:cubicBezTo>
                  <a:cubicBezTo>
                    <a:pt x="189202" y="57376"/>
                    <a:pt x="194978" y="51601"/>
                    <a:pt x="202102" y="51601"/>
                  </a:cubicBezTo>
                  <a:lnTo>
                    <a:pt x="245102" y="51601"/>
                  </a:lnTo>
                  <a:cubicBezTo>
                    <a:pt x="252227" y="51601"/>
                    <a:pt x="258003" y="57376"/>
                    <a:pt x="258003" y="64501"/>
                  </a:cubicBezTo>
                  <a:close/>
                  <a:moveTo>
                    <a:pt x="55385" y="254218"/>
                  </a:moveTo>
                  <a:cubicBezTo>
                    <a:pt x="52965" y="251802"/>
                    <a:pt x="51603" y="248522"/>
                    <a:pt x="51601" y="245102"/>
                  </a:cubicBezTo>
                  <a:lnTo>
                    <a:pt x="51601" y="202102"/>
                  </a:lnTo>
                  <a:cubicBezTo>
                    <a:pt x="51601" y="194978"/>
                    <a:pt x="57376" y="189202"/>
                    <a:pt x="64501" y="189202"/>
                  </a:cubicBezTo>
                  <a:cubicBezTo>
                    <a:pt x="71625" y="189202"/>
                    <a:pt x="77401" y="194978"/>
                    <a:pt x="77401" y="202102"/>
                  </a:cubicBezTo>
                  <a:lnTo>
                    <a:pt x="77401" y="213953"/>
                  </a:lnTo>
                  <a:lnTo>
                    <a:pt x="106985" y="184369"/>
                  </a:lnTo>
                  <a:cubicBezTo>
                    <a:pt x="112197" y="179511"/>
                    <a:pt x="120360" y="179800"/>
                    <a:pt x="125217" y="185012"/>
                  </a:cubicBezTo>
                  <a:cubicBezTo>
                    <a:pt x="129834" y="189966"/>
                    <a:pt x="129834" y="197647"/>
                    <a:pt x="125217" y="202601"/>
                  </a:cubicBezTo>
                  <a:lnTo>
                    <a:pt x="95633" y="232202"/>
                  </a:lnTo>
                  <a:lnTo>
                    <a:pt x="107518" y="232202"/>
                  </a:lnTo>
                  <a:cubicBezTo>
                    <a:pt x="114643" y="232202"/>
                    <a:pt x="120418" y="237978"/>
                    <a:pt x="120418" y="245102"/>
                  </a:cubicBezTo>
                  <a:cubicBezTo>
                    <a:pt x="120418" y="252227"/>
                    <a:pt x="114643" y="258003"/>
                    <a:pt x="107518" y="258003"/>
                  </a:cubicBezTo>
                  <a:lnTo>
                    <a:pt x="64501" y="258003"/>
                  </a:lnTo>
                  <a:cubicBezTo>
                    <a:pt x="61080" y="257999"/>
                    <a:pt x="57802" y="256639"/>
                    <a:pt x="55385" y="254218"/>
                  </a:cubicBezTo>
                  <a:close/>
                </a:path>
              </a:pathLst>
            </a:cu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rgbClr val="FFFFFF"/>
                </a:solidFill>
                <a:latin typeface="Segoe UI Semibold" panose="020B0502040204020203" pitchFamily="34" charset="0"/>
                <a:cs typeface="Segoe UI Semibold" panose="020B0502040204020203" pitchFamily="34" charset="0"/>
              </a:endParaRPr>
            </a:p>
          </p:txBody>
        </p:sp>
      </p:grpSp>
      <p:grpSp>
        <p:nvGrpSpPr>
          <p:cNvPr id="2" name="Group 1">
            <a:extLst>
              <a:ext uri="{FF2B5EF4-FFF2-40B4-BE49-F238E27FC236}">
                <a16:creationId xmlns:a16="http://schemas.microsoft.com/office/drawing/2014/main" id="{37A47C9C-F7A4-45D5-B0B7-26ED22DC0DE6}"/>
              </a:ext>
              <a:ext uri="{C183D7F6-B498-43B3-948B-1728B52AA6E4}">
                <adec:decorative xmlns:adec="http://schemas.microsoft.com/office/drawing/2017/decorative" val="1"/>
              </a:ext>
            </a:extLst>
          </p:cNvPr>
          <p:cNvGrpSpPr/>
          <p:nvPr/>
        </p:nvGrpSpPr>
        <p:grpSpPr>
          <a:xfrm>
            <a:off x="588262" y="1578634"/>
            <a:ext cx="3455664" cy="4130491"/>
            <a:chOff x="1259485" y="1826491"/>
            <a:chExt cx="3074305" cy="3822249"/>
          </a:xfrm>
        </p:grpSpPr>
        <p:sp useBgFill="1">
          <p:nvSpPr>
            <p:cNvPr id="4" name="Rounded Rectangle 1">
              <a:extLst>
                <a:ext uri="{FF2B5EF4-FFF2-40B4-BE49-F238E27FC236}">
                  <a16:creationId xmlns:a16="http://schemas.microsoft.com/office/drawing/2014/main" id="{BDC50289-5FF1-C27C-F33C-43085C1DBCDB}"/>
                </a:ext>
                <a:ext uri="{C183D7F6-B498-43B3-948B-1728B52AA6E4}">
                  <adec:decorative xmlns:adec="http://schemas.microsoft.com/office/drawing/2017/decorative" val="1"/>
                </a:ext>
              </a:extLst>
            </p:cNvPr>
            <p:cNvSpPr/>
            <p:nvPr/>
          </p:nvSpPr>
          <p:spPr bwMode="auto">
            <a:xfrm>
              <a:off x="1259485" y="1826491"/>
              <a:ext cx="3074305" cy="3822249"/>
            </a:xfrm>
            <a:prstGeom prst="roundRect">
              <a:avLst>
                <a:gd name="adj" fmla="val 2901"/>
              </a:avLst>
            </a:prstGeom>
            <a:solidFill>
              <a:schemeClr val="bg1"/>
            </a:solidFill>
            <a:ln>
              <a:solidFill>
                <a:schemeClr val="accent1"/>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1600">
                <a:solidFill>
                  <a:schemeClr val="tx1"/>
                </a:solidFill>
                <a:latin typeface="Segoe UI"/>
                <a:cs typeface="Segoe UI" pitchFamily="34" charset="0"/>
              </a:endParaRPr>
            </a:p>
          </p:txBody>
        </p:sp>
        <p:sp>
          <p:nvSpPr>
            <p:cNvPr id="15" name="TextBox 14">
              <a:extLst>
                <a:ext uri="{FF2B5EF4-FFF2-40B4-BE49-F238E27FC236}">
                  <a16:creationId xmlns:a16="http://schemas.microsoft.com/office/drawing/2014/main" id="{401B00B0-B05D-7A92-03BE-A093C04D39D6}"/>
                </a:ext>
              </a:extLst>
            </p:cNvPr>
            <p:cNvSpPr txBox="1"/>
            <p:nvPr/>
          </p:nvSpPr>
          <p:spPr>
            <a:xfrm>
              <a:off x="1580886" y="2729714"/>
              <a:ext cx="2524814" cy="430887"/>
            </a:xfrm>
            <a:prstGeom prst="rect">
              <a:avLst/>
            </a:prstGeom>
            <a:noFill/>
            <a:ln>
              <a:noFill/>
            </a:ln>
          </p:spPr>
          <p:txBody>
            <a:bodyPr wrap="square" lIns="0" tIns="0" rIns="0" bIns="0" anchor="t">
              <a:spAutoFit/>
            </a:bodyPr>
            <a:lstStyle/>
            <a:p>
              <a:pPr>
                <a:lnSpc>
                  <a:spcPct val="100000"/>
                </a:lnSpc>
                <a:spcAft>
                  <a:spcPts val="700"/>
                </a:spcAft>
                <a:defRPr/>
              </a:pPr>
              <a:r>
                <a:rPr lang="en-US" sz="2800" b="1">
                  <a:solidFill>
                    <a:schemeClr val="accent1"/>
                  </a:solidFill>
                  <a:latin typeface="Segoe UI Semibold" panose="020B0502040204020203" pitchFamily="34" charset="0"/>
                  <a:cs typeface="Segoe UI Semibold" panose="020B0502040204020203" pitchFamily="34" charset="0"/>
                </a:rPr>
                <a:t>Explore</a:t>
              </a:r>
            </a:p>
          </p:txBody>
        </p:sp>
        <p:sp>
          <p:nvSpPr>
            <p:cNvPr id="24" name="TextBox 23">
              <a:extLst>
                <a:ext uri="{FF2B5EF4-FFF2-40B4-BE49-F238E27FC236}">
                  <a16:creationId xmlns:a16="http://schemas.microsoft.com/office/drawing/2014/main" id="{C8593701-1EA3-BBFF-AEC5-2BB04A3A336B}"/>
                </a:ext>
              </a:extLst>
            </p:cNvPr>
            <p:cNvSpPr txBox="1"/>
            <p:nvPr/>
          </p:nvSpPr>
          <p:spPr>
            <a:xfrm>
              <a:off x="1580886" y="3262012"/>
              <a:ext cx="2142030" cy="553998"/>
            </a:xfrm>
            <a:prstGeom prst="rect">
              <a:avLst/>
            </a:prstGeom>
            <a:noFill/>
            <a:ln>
              <a:noFill/>
            </a:ln>
          </p:spPr>
          <p:txBody>
            <a:bodyPr wrap="square" lIns="0" tIns="0" rIns="0" bIns="0" anchor="t">
              <a:spAutoFit/>
            </a:bodyPr>
            <a:lstStyle/>
            <a:p>
              <a:pPr>
                <a:lnSpc>
                  <a:spcPct val="100000"/>
                </a:lnSpc>
                <a:spcAft>
                  <a:spcPts val="700"/>
                </a:spcAft>
                <a:defRPr/>
              </a:pPr>
              <a:r>
                <a:rPr lang="en-US" b="1">
                  <a:latin typeface="Segoe UI Semibold" panose="020B0502040204020203" pitchFamily="34" charset="0"/>
                  <a:cs typeface="Segoe UI Semibold" panose="020B0502040204020203" pitchFamily="34" charset="0"/>
                </a:rPr>
                <a:t>Identify new high value scenarios</a:t>
              </a:r>
            </a:p>
          </p:txBody>
        </p:sp>
        <p:sp>
          <p:nvSpPr>
            <p:cNvPr id="27" name="TextBox 26">
              <a:extLst>
                <a:ext uri="{FF2B5EF4-FFF2-40B4-BE49-F238E27FC236}">
                  <a16:creationId xmlns:a16="http://schemas.microsoft.com/office/drawing/2014/main" id="{AE08C427-6C25-1054-9591-646CA0DBA1E9}"/>
                </a:ext>
              </a:extLst>
            </p:cNvPr>
            <p:cNvSpPr txBox="1"/>
            <p:nvPr/>
          </p:nvSpPr>
          <p:spPr>
            <a:xfrm>
              <a:off x="1580885" y="3931921"/>
              <a:ext cx="2440610" cy="1317284"/>
            </a:xfrm>
            <a:prstGeom prst="rect">
              <a:avLst/>
            </a:prstGeom>
            <a:noFill/>
            <a:ln>
              <a:noFill/>
            </a:ln>
          </p:spPr>
          <p:txBody>
            <a:bodyPr wrap="square" lIns="0" tIns="0" rIns="0" bIns="0" anchor="t">
              <a:spAutoFit/>
            </a:bodyPr>
            <a:lstStyle/>
            <a:p>
              <a:pPr marL="285750" marR="0" lvl="0" indent="-285750" algn="l" defTabSz="932472" rtl="0"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Segoe UI" pitchFamily="34" charset="0"/>
                  <a:cs typeface="Segoe UI" pitchFamily="34" charset="0"/>
                </a:rPr>
                <a:t>Gather data from service health reviews</a:t>
              </a:r>
            </a:p>
            <a:p>
              <a:pPr marL="285750" marR="0" lvl="0" indent="-285750" algn="l" defTabSz="932472" rtl="0"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Segoe UI" pitchFamily="34" charset="0"/>
                  <a:cs typeface="Segoe UI" pitchFamily="34" charset="0"/>
                </a:rPr>
                <a:t>Prioritize via AI Council and leadership engagement</a:t>
              </a:r>
            </a:p>
            <a:p>
              <a:pPr marL="285750" marR="0" lvl="0" indent="-285750" algn="l" defTabSz="932472" rtl="0"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Segoe UI" pitchFamily="34" charset="0"/>
                  <a:cs typeface="Segoe UI" pitchFamily="34" charset="0"/>
                </a:rPr>
                <a:t>Skill/acquire talent for extensibility opportunities</a:t>
              </a:r>
            </a:p>
          </p:txBody>
        </p:sp>
        <p:sp>
          <p:nvSpPr>
            <p:cNvPr id="54" name="Graphic 49">
              <a:extLst>
                <a:ext uri="{FF2B5EF4-FFF2-40B4-BE49-F238E27FC236}">
                  <a16:creationId xmlns:a16="http://schemas.microsoft.com/office/drawing/2014/main" id="{75D51923-FCDC-8804-2510-67973B1BB198}"/>
                </a:ext>
              </a:extLst>
            </p:cNvPr>
            <p:cNvSpPr>
              <a:spLocks noChangeAspect="1"/>
            </p:cNvSpPr>
            <p:nvPr/>
          </p:nvSpPr>
          <p:spPr>
            <a:xfrm>
              <a:off x="1580885" y="2181414"/>
              <a:ext cx="421729" cy="421388"/>
            </a:xfrm>
            <a:custGeom>
              <a:avLst/>
              <a:gdLst>
                <a:gd name="connsiteX0" fmla="*/ 23884 w 331098"/>
                <a:gd name="connsiteY0" fmla="*/ 131486 h 330830"/>
                <a:gd name="connsiteX1" fmla="*/ 23811 w 331098"/>
                <a:gd name="connsiteY1" fmla="*/ 246631 h 330830"/>
                <a:gd name="connsiteX2" fmla="*/ 126907 w 331098"/>
                <a:gd name="connsiteY2" fmla="*/ 256624 h 330830"/>
                <a:gd name="connsiteX3" fmla="*/ 197253 w 331098"/>
                <a:gd name="connsiteY3" fmla="*/ 326987 h 330830"/>
                <a:gd name="connsiteX4" fmla="*/ 215321 w 331098"/>
                <a:gd name="connsiteY4" fmla="*/ 327188 h 330830"/>
                <a:gd name="connsiteX5" fmla="*/ 216575 w 331098"/>
                <a:gd name="connsiteY5" fmla="*/ 310342 h 330830"/>
                <a:gd name="connsiteX6" fmla="*/ 215336 w 331098"/>
                <a:gd name="connsiteY6" fmla="*/ 308904 h 330830"/>
                <a:gd name="connsiteX7" fmla="*/ 145618 w 331098"/>
                <a:gd name="connsiteY7" fmla="*/ 239186 h 330830"/>
                <a:gd name="connsiteX8" fmla="*/ 131225 w 331098"/>
                <a:gd name="connsiteY8" fmla="*/ 124920 h 330830"/>
                <a:gd name="connsiteX9" fmla="*/ 23884 w 331098"/>
                <a:gd name="connsiteY9" fmla="*/ 131486 h 330830"/>
                <a:gd name="connsiteX10" fmla="*/ 242277 w 331098"/>
                <a:gd name="connsiteY10" fmla="*/ 239666 h 330830"/>
                <a:gd name="connsiteX11" fmla="*/ 226542 w 331098"/>
                <a:gd name="connsiteY11" fmla="*/ 296756 h 330830"/>
                <a:gd name="connsiteX12" fmla="*/ 227021 w 331098"/>
                <a:gd name="connsiteY12" fmla="*/ 297219 h 330830"/>
                <a:gd name="connsiteX13" fmla="*/ 229088 w 331098"/>
                <a:gd name="connsiteY13" fmla="*/ 299533 h 330830"/>
                <a:gd name="connsiteX14" fmla="*/ 235335 w 331098"/>
                <a:gd name="connsiteY14" fmla="*/ 315268 h 330830"/>
                <a:gd name="connsiteX15" fmla="*/ 313450 w 331098"/>
                <a:gd name="connsiteY15" fmla="*/ 239666 h 330830"/>
                <a:gd name="connsiteX16" fmla="*/ 242277 w 331098"/>
                <a:gd name="connsiteY16" fmla="*/ 239666 h 330830"/>
                <a:gd name="connsiteX17" fmla="*/ 169485 w 331098"/>
                <a:gd name="connsiteY17" fmla="*/ 239649 h 330830"/>
                <a:gd name="connsiteX18" fmla="*/ 207237 w 331098"/>
                <a:gd name="connsiteY18" fmla="*/ 277450 h 330830"/>
                <a:gd name="connsiteX19" fmla="*/ 215997 w 331098"/>
                <a:gd name="connsiteY19" fmla="*/ 244525 h 330830"/>
                <a:gd name="connsiteX20" fmla="*/ 216939 w 331098"/>
                <a:gd name="connsiteY20" fmla="*/ 239666 h 330830"/>
                <a:gd name="connsiteX21" fmla="*/ 169502 w 331098"/>
                <a:gd name="connsiteY21" fmla="*/ 239649 h 330830"/>
                <a:gd name="connsiteX22" fmla="*/ 120957 w 331098"/>
                <a:gd name="connsiteY22" fmla="*/ 149568 h 330830"/>
                <a:gd name="connsiteX23" fmla="*/ 122138 w 331098"/>
                <a:gd name="connsiteY23" fmla="*/ 228567 h 330830"/>
                <a:gd name="connsiteX24" fmla="*/ 43139 w 331098"/>
                <a:gd name="connsiteY24" fmla="*/ 229748 h 330830"/>
                <a:gd name="connsiteX25" fmla="*/ 41950 w 331098"/>
                <a:gd name="connsiteY25" fmla="*/ 228558 h 330830"/>
                <a:gd name="connsiteX26" fmla="*/ 42281 w 331098"/>
                <a:gd name="connsiteY26" fmla="*/ 149551 h 330830"/>
                <a:gd name="connsiteX27" fmla="*/ 120957 w 331098"/>
                <a:gd name="connsiteY27" fmla="*/ 149551 h 330830"/>
                <a:gd name="connsiteX28" fmla="*/ 222377 w 331098"/>
                <a:gd name="connsiteY28" fmla="*/ 132213 h 330830"/>
                <a:gd name="connsiteX29" fmla="*/ 161221 w 331098"/>
                <a:gd name="connsiteY29" fmla="*/ 132213 h 330830"/>
                <a:gd name="connsiteX30" fmla="*/ 175964 w 331098"/>
                <a:gd name="connsiteY30" fmla="*/ 214856 h 330830"/>
                <a:gd name="connsiteX31" fmla="*/ 220757 w 331098"/>
                <a:gd name="connsiteY31" fmla="*/ 214873 h 330830"/>
                <a:gd name="connsiteX32" fmla="*/ 222939 w 331098"/>
                <a:gd name="connsiteY32" fmla="*/ 140295 h 330830"/>
                <a:gd name="connsiteX33" fmla="*/ 222377 w 331098"/>
                <a:gd name="connsiteY33" fmla="*/ 132213 h 330830"/>
                <a:gd name="connsiteX34" fmla="*/ 247286 w 331098"/>
                <a:gd name="connsiteY34" fmla="*/ 132213 h 330830"/>
                <a:gd name="connsiteX35" fmla="*/ 246740 w 331098"/>
                <a:gd name="connsiteY35" fmla="*/ 205270 h 330830"/>
                <a:gd name="connsiteX36" fmla="*/ 245798 w 331098"/>
                <a:gd name="connsiteY36" fmla="*/ 214856 h 330830"/>
                <a:gd name="connsiteX37" fmla="*/ 323516 w 331098"/>
                <a:gd name="connsiteY37" fmla="*/ 214856 h 330830"/>
                <a:gd name="connsiteX38" fmla="*/ 327780 w 331098"/>
                <a:gd name="connsiteY38" fmla="*/ 132213 h 330830"/>
                <a:gd name="connsiteX39" fmla="*/ 247286 w 331098"/>
                <a:gd name="connsiteY39" fmla="*/ 132213 h 330830"/>
                <a:gd name="connsiteX40" fmla="*/ 212658 w 331098"/>
                <a:gd name="connsiteY40" fmla="*/ 6711 h 330830"/>
                <a:gd name="connsiteX41" fmla="*/ 243782 w 331098"/>
                <a:gd name="connsiteY41" fmla="*/ 100164 h 330830"/>
                <a:gd name="connsiteX42" fmla="*/ 244806 w 331098"/>
                <a:gd name="connsiteY42" fmla="*/ 107436 h 330830"/>
                <a:gd name="connsiteX43" fmla="*/ 320673 w 331098"/>
                <a:gd name="connsiteY43" fmla="*/ 107436 h 330830"/>
                <a:gd name="connsiteX44" fmla="*/ 219699 w 331098"/>
                <a:gd name="connsiteY44" fmla="*/ 8959 h 330830"/>
                <a:gd name="connsiteX45" fmla="*/ 214675 w 331098"/>
                <a:gd name="connsiteY45" fmla="*/ 7306 h 330830"/>
                <a:gd name="connsiteX46" fmla="*/ 212658 w 331098"/>
                <a:gd name="connsiteY46" fmla="*/ 6711 h 330830"/>
                <a:gd name="connsiteX47" fmla="*/ 165783 w 331098"/>
                <a:gd name="connsiteY47" fmla="*/ 0 h 330830"/>
                <a:gd name="connsiteX48" fmla="*/ 113585 w 331098"/>
                <a:gd name="connsiteY48" fmla="*/ 96511 h 330830"/>
                <a:gd name="connsiteX49" fmla="*/ 135585 w 331098"/>
                <a:gd name="connsiteY49" fmla="*/ 107387 h 330830"/>
                <a:gd name="connsiteX50" fmla="*/ 219683 w 331098"/>
                <a:gd name="connsiteY50" fmla="*/ 107403 h 330830"/>
                <a:gd name="connsiteX51" fmla="*/ 165783 w 331098"/>
                <a:gd name="connsiteY51" fmla="*/ 0 h 330830"/>
                <a:gd name="connsiteX52" fmla="*/ 118891 w 331098"/>
                <a:gd name="connsiteY52" fmla="*/ 6694 h 330830"/>
                <a:gd name="connsiteX53" fmla="*/ 10876 w 331098"/>
                <a:gd name="connsiteY53" fmla="*/ 107403 h 330830"/>
                <a:gd name="connsiteX54" fmla="*/ 27322 w 331098"/>
                <a:gd name="connsiteY54" fmla="*/ 107403 h 330830"/>
                <a:gd name="connsiteX55" fmla="*/ 89189 w 331098"/>
                <a:gd name="connsiteY55" fmla="*/ 91404 h 330830"/>
                <a:gd name="connsiteX56" fmla="*/ 114428 w 331098"/>
                <a:gd name="connsiteY56" fmla="*/ 14049 h 330830"/>
                <a:gd name="connsiteX57" fmla="*/ 117106 w 331098"/>
                <a:gd name="connsiteY57" fmla="*/ 9504 h 330830"/>
                <a:gd name="connsiteX58" fmla="*/ 118891 w 331098"/>
                <a:gd name="connsiteY58" fmla="*/ 6694 h 33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31098" h="330830">
                  <a:moveTo>
                    <a:pt x="23884" y="131486"/>
                  </a:moveTo>
                  <a:cubicBezTo>
                    <a:pt x="-7933" y="163262"/>
                    <a:pt x="-7966" y="214815"/>
                    <a:pt x="23811" y="246631"/>
                  </a:cubicBezTo>
                  <a:cubicBezTo>
                    <a:pt x="51354" y="274211"/>
                    <a:pt x="94580" y="278399"/>
                    <a:pt x="126907" y="256624"/>
                  </a:cubicBezTo>
                  <a:lnTo>
                    <a:pt x="197253" y="326987"/>
                  </a:lnTo>
                  <a:cubicBezTo>
                    <a:pt x="202187" y="332031"/>
                    <a:pt x="210276" y="332122"/>
                    <a:pt x="215321" y="327188"/>
                  </a:cubicBezTo>
                  <a:cubicBezTo>
                    <a:pt x="219922" y="322691"/>
                    <a:pt x="220460" y="315473"/>
                    <a:pt x="216575" y="310342"/>
                  </a:cubicBezTo>
                  <a:lnTo>
                    <a:pt x="215336" y="308904"/>
                  </a:lnTo>
                  <a:lnTo>
                    <a:pt x="145618" y="239186"/>
                  </a:lnTo>
                  <a:cubicBezTo>
                    <a:pt x="173198" y="203658"/>
                    <a:pt x="166753" y="152500"/>
                    <a:pt x="131225" y="124920"/>
                  </a:cubicBezTo>
                  <a:cubicBezTo>
                    <a:pt x="98882" y="99814"/>
                    <a:pt x="52926" y="102624"/>
                    <a:pt x="23884" y="131486"/>
                  </a:cubicBezTo>
                  <a:close/>
                  <a:moveTo>
                    <a:pt x="242277" y="239666"/>
                  </a:moveTo>
                  <a:cubicBezTo>
                    <a:pt x="238559" y="260938"/>
                    <a:pt x="233220" y="280260"/>
                    <a:pt x="226542" y="296756"/>
                  </a:cubicBezTo>
                  <a:lnTo>
                    <a:pt x="227021" y="297219"/>
                  </a:lnTo>
                  <a:lnTo>
                    <a:pt x="229088" y="299533"/>
                  </a:lnTo>
                  <a:cubicBezTo>
                    <a:pt x="232724" y="304408"/>
                    <a:pt x="234773" y="309846"/>
                    <a:pt x="235335" y="315268"/>
                  </a:cubicBezTo>
                  <a:cubicBezTo>
                    <a:pt x="269128" y="299559"/>
                    <a:pt x="296645" y="272926"/>
                    <a:pt x="313450" y="239666"/>
                  </a:cubicBezTo>
                  <a:lnTo>
                    <a:pt x="242277" y="239666"/>
                  </a:lnTo>
                  <a:close/>
                  <a:moveTo>
                    <a:pt x="169485" y="239649"/>
                  </a:moveTo>
                  <a:lnTo>
                    <a:pt x="207237" y="277450"/>
                  </a:lnTo>
                  <a:cubicBezTo>
                    <a:pt x="210575" y="267533"/>
                    <a:pt x="213534" y="256492"/>
                    <a:pt x="215997" y="244525"/>
                  </a:cubicBezTo>
                  <a:lnTo>
                    <a:pt x="216939" y="239666"/>
                  </a:lnTo>
                  <a:lnTo>
                    <a:pt x="169502" y="239649"/>
                  </a:lnTo>
                  <a:close/>
                  <a:moveTo>
                    <a:pt x="120957" y="149568"/>
                  </a:moveTo>
                  <a:cubicBezTo>
                    <a:pt x="143099" y="171057"/>
                    <a:pt x="143628" y="206425"/>
                    <a:pt x="122138" y="228567"/>
                  </a:cubicBezTo>
                  <a:cubicBezTo>
                    <a:pt x="100650" y="250708"/>
                    <a:pt x="65281" y="251237"/>
                    <a:pt x="43139" y="229748"/>
                  </a:cubicBezTo>
                  <a:cubicBezTo>
                    <a:pt x="42737" y="229357"/>
                    <a:pt x="42340" y="228962"/>
                    <a:pt x="41950" y="228558"/>
                  </a:cubicBezTo>
                  <a:cubicBezTo>
                    <a:pt x="20224" y="206650"/>
                    <a:pt x="20372" y="171277"/>
                    <a:pt x="42281" y="149551"/>
                  </a:cubicBezTo>
                  <a:cubicBezTo>
                    <a:pt x="64060" y="127954"/>
                    <a:pt x="99178" y="127954"/>
                    <a:pt x="120957" y="149551"/>
                  </a:cubicBezTo>
                  <a:close/>
                  <a:moveTo>
                    <a:pt x="222377" y="132213"/>
                  </a:moveTo>
                  <a:lnTo>
                    <a:pt x="161221" y="132213"/>
                  </a:lnTo>
                  <a:cubicBezTo>
                    <a:pt x="178270" y="156160"/>
                    <a:pt x="183680" y="186491"/>
                    <a:pt x="175964" y="214856"/>
                  </a:cubicBezTo>
                  <a:lnTo>
                    <a:pt x="220757" y="214873"/>
                  </a:lnTo>
                  <a:cubicBezTo>
                    <a:pt x="223645" y="190124"/>
                    <a:pt x="224374" y="165171"/>
                    <a:pt x="222939" y="140295"/>
                  </a:cubicBezTo>
                  <a:lnTo>
                    <a:pt x="222377" y="132213"/>
                  </a:lnTo>
                  <a:close/>
                  <a:moveTo>
                    <a:pt x="247286" y="132213"/>
                  </a:moveTo>
                  <a:cubicBezTo>
                    <a:pt x="249018" y="156541"/>
                    <a:pt x="248834" y="180969"/>
                    <a:pt x="246740" y="205270"/>
                  </a:cubicBezTo>
                  <a:lnTo>
                    <a:pt x="245798" y="214856"/>
                  </a:lnTo>
                  <a:lnTo>
                    <a:pt x="323516" y="214856"/>
                  </a:lnTo>
                  <a:cubicBezTo>
                    <a:pt x="331888" y="188109"/>
                    <a:pt x="333355" y="159678"/>
                    <a:pt x="327780" y="132213"/>
                  </a:cubicBezTo>
                  <a:lnTo>
                    <a:pt x="247286" y="132213"/>
                  </a:lnTo>
                  <a:close/>
                  <a:moveTo>
                    <a:pt x="212658" y="6711"/>
                  </a:moveTo>
                  <a:cubicBezTo>
                    <a:pt x="227203" y="29024"/>
                    <a:pt x="238046" y="61735"/>
                    <a:pt x="243782" y="100164"/>
                  </a:cubicBezTo>
                  <a:lnTo>
                    <a:pt x="244806" y="107436"/>
                  </a:lnTo>
                  <a:lnTo>
                    <a:pt x="320673" y="107436"/>
                  </a:lnTo>
                  <a:cubicBezTo>
                    <a:pt x="303354" y="61216"/>
                    <a:pt x="266338" y="25116"/>
                    <a:pt x="219699" y="8959"/>
                  </a:cubicBezTo>
                  <a:lnTo>
                    <a:pt x="214675" y="7306"/>
                  </a:lnTo>
                  <a:lnTo>
                    <a:pt x="212658" y="6711"/>
                  </a:lnTo>
                  <a:close/>
                  <a:moveTo>
                    <a:pt x="165783" y="0"/>
                  </a:moveTo>
                  <a:cubicBezTo>
                    <a:pt x="144676" y="0"/>
                    <a:pt x="123453" y="39371"/>
                    <a:pt x="113585" y="96511"/>
                  </a:cubicBezTo>
                  <a:cubicBezTo>
                    <a:pt x="121255" y="99155"/>
                    <a:pt x="128659" y="102792"/>
                    <a:pt x="135585" y="107387"/>
                  </a:cubicBezTo>
                  <a:lnTo>
                    <a:pt x="219683" y="107403"/>
                  </a:lnTo>
                  <a:cubicBezTo>
                    <a:pt x="210757" y="44446"/>
                    <a:pt x="188196" y="0"/>
                    <a:pt x="165783" y="0"/>
                  </a:cubicBezTo>
                  <a:close/>
                  <a:moveTo>
                    <a:pt x="118891" y="6694"/>
                  </a:moveTo>
                  <a:cubicBezTo>
                    <a:pt x="69093" y="21481"/>
                    <a:pt x="29108" y="58761"/>
                    <a:pt x="10876" y="107403"/>
                  </a:cubicBezTo>
                  <a:lnTo>
                    <a:pt x="27322" y="107403"/>
                  </a:lnTo>
                  <a:cubicBezTo>
                    <a:pt x="45573" y="95298"/>
                    <a:pt x="67357" y="89664"/>
                    <a:pt x="89189" y="91404"/>
                  </a:cubicBezTo>
                  <a:cubicBezTo>
                    <a:pt x="94511" y="60693"/>
                    <a:pt x="103172" y="34049"/>
                    <a:pt x="114428" y="14049"/>
                  </a:cubicBezTo>
                  <a:lnTo>
                    <a:pt x="117106" y="9504"/>
                  </a:lnTo>
                  <a:lnTo>
                    <a:pt x="118891" y="6694"/>
                  </a:lnTo>
                  <a:close/>
                </a:path>
              </a:pathLst>
            </a:cu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rgbClr val="FFFFFF"/>
                </a:solidFill>
                <a:latin typeface="Segoe UI Semibold" panose="020B0502040204020203" pitchFamily="34" charset="0"/>
                <a:cs typeface="Segoe UI Semibold" panose="020B0502040204020203" pitchFamily="34" charset="0"/>
              </a:endParaRPr>
            </a:p>
          </p:txBody>
        </p:sp>
      </p:grpSp>
      <p:grpSp>
        <p:nvGrpSpPr>
          <p:cNvPr id="5" name="Group 4">
            <a:extLst>
              <a:ext uri="{FF2B5EF4-FFF2-40B4-BE49-F238E27FC236}">
                <a16:creationId xmlns:a16="http://schemas.microsoft.com/office/drawing/2014/main" id="{2EF2B602-7A34-BB16-5167-E66878392C76}"/>
              </a:ext>
              <a:ext uri="{C183D7F6-B498-43B3-948B-1728B52AA6E4}">
                <adec:decorative xmlns:adec="http://schemas.microsoft.com/office/drawing/2017/decorative" val="1"/>
              </a:ext>
            </a:extLst>
          </p:cNvPr>
          <p:cNvGrpSpPr/>
          <p:nvPr/>
        </p:nvGrpSpPr>
        <p:grpSpPr>
          <a:xfrm>
            <a:off x="8027717" y="1578634"/>
            <a:ext cx="3455664" cy="4130491"/>
            <a:chOff x="7879445" y="1826491"/>
            <a:chExt cx="3074305" cy="3822249"/>
          </a:xfrm>
        </p:grpSpPr>
        <p:sp useBgFill="1">
          <p:nvSpPr>
            <p:cNvPr id="13" name="Rounded Rectangle 1">
              <a:extLst>
                <a:ext uri="{FF2B5EF4-FFF2-40B4-BE49-F238E27FC236}">
                  <a16:creationId xmlns:a16="http://schemas.microsoft.com/office/drawing/2014/main" id="{42148897-15A3-86FC-9CE6-DA9F51EA371B}"/>
                </a:ext>
                <a:ext uri="{C183D7F6-B498-43B3-948B-1728B52AA6E4}">
                  <adec:decorative xmlns:adec="http://schemas.microsoft.com/office/drawing/2017/decorative" val="1"/>
                </a:ext>
              </a:extLst>
            </p:cNvPr>
            <p:cNvSpPr/>
            <p:nvPr/>
          </p:nvSpPr>
          <p:spPr bwMode="auto">
            <a:xfrm>
              <a:off x="7879445" y="1826491"/>
              <a:ext cx="3074305" cy="3822249"/>
            </a:xfrm>
            <a:prstGeom prst="roundRect">
              <a:avLst>
                <a:gd name="adj" fmla="val 2901"/>
              </a:avLst>
            </a:prstGeom>
            <a:solidFill>
              <a:schemeClr val="bg1"/>
            </a:solidFill>
            <a:ln>
              <a:solidFill>
                <a:schemeClr val="accent1"/>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1600">
                <a:solidFill>
                  <a:schemeClr val="tx1"/>
                </a:solidFill>
                <a:latin typeface="Segoe UI"/>
                <a:cs typeface="Segoe UI" pitchFamily="34" charset="0"/>
              </a:endParaRPr>
            </a:p>
          </p:txBody>
        </p:sp>
        <p:sp>
          <p:nvSpPr>
            <p:cNvPr id="37" name="TextBox 36">
              <a:extLst>
                <a:ext uri="{FF2B5EF4-FFF2-40B4-BE49-F238E27FC236}">
                  <a16:creationId xmlns:a16="http://schemas.microsoft.com/office/drawing/2014/main" id="{733873F6-D69B-CE8D-E838-EAAEEEE9D9CF}"/>
                </a:ext>
              </a:extLst>
            </p:cNvPr>
            <p:cNvSpPr txBox="1"/>
            <p:nvPr/>
          </p:nvSpPr>
          <p:spPr>
            <a:xfrm>
              <a:off x="8212144" y="2729714"/>
              <a:ext cx="2524814" cy="430887"/>
            </a:xfrm>
            <a:prstGeom prst="rect">
              <a:avLst/>
            </a:prstGeom>
            <a:noFill/>
            <a:ln>
              <a:noFill/>
            </a:ln>
          </p:spPr>
          <p:txBody>
            <a:bodyPr wrap="square" lIns="0" tIns="0" rIns="0" bIns="0" anchor="t">
              <a:spAutoFit/>
            </a:bodyPr>
            <a:lstStyle/>
            <a:p>
              <a:pPr>
                <a:lnSpc>
                  <a:spcPct val="100000"/>
                </a:lnSpc>
                <a:spcAft>
                  <a:spcPts val="700"/>
                </a:spcAft>
                <a:defRPr/>
              </a:pPr>
              <a:r>
                <a:rPr lang="en-US" sz="2800" b="1">
                  <a:solidFill>
                    <a:schemeClr val="accent1"/>
                  </a:solidFill>
                  <a:latin typeface="Segoe UI Semibold" panose="020B0502040204020203" pitchFamily="34" charset="0"/>
                  <a:cs typeface="Segoe UI Semibold" panose="020B0502040204020203" pitchFamily="34" charset="0"/>
                </a:rPr>
                <a:t>Extend</a:t>
              </a:r>
            </a:p>
          </p:txBody>
        </p:sp>
        <p:sp>
          <p:nvSpPr>
            <p:cNvPr id="38" name="TextBox 37">
              <a:extLst>
                <a:ext uri="{FF2B5EF4-FFF2-40B4-BE49-F238E27FC236}">
                  <a16:creationId xmlns:a16="http://schemas.microsoft.com/office/drawing/2014/main" id="{108803A7-88E6-6F11-F500-375D900BA41B}"/>
                </a:ext>
              </a:extLst>
            </p:cNvPr>
            <p:cNvSpPr txBox="1"/>
            <p:nvPr/>
          </p:nvSpPr>
          <p:spPr>
            <a:xfrm>
              <a:off x="8212144" y="3262012"/>
              <a:ext cx="1786783" cy="553998"/>
            </a:xfrm>
            <a:prstGeom prst="rect">
              <a:avLst/>
            </a:prstGeom>
            <a:noFill/>
            <a:ln>
              <a:noFill/>
            </a:ln>
          </p:spPr>
          <p:txBody>
            <a:bodyPr wrap="square" lIns="0" tIns="0" rIns="0" bIns="0" anchor="t">
              <a:spAutoFit/>
            </a:bodyPr>
            <a:lstStyle/>
            <a:p>
              <a:pPr>
                <a:lnSpc>
                  <a:spcPct val="100000"/>
                </a:lnSpc>
                <a:spcAft>
                  <a:spcPts val="700"/>
                </a:spcAft>
                <a:defRPr/>
              </a:pPr>
              <a:r>
                <a:rPr lang="en-US" b="1">
                  <a:latin typeface="Segoe UI Semibold" panose="020B0502040204020203" pitchFamily="34" charset="0"/>
                  <a:cs typeface="Segoe UI Semibold" panose="020B0502040204020203" pitchFamily="34" charset="0"/>
                </a:rPr>
                <a:t>Scale Copilot users and skills</a:t>
              </a:r>
            </a:p>
          </p:txBody>
        </p:sp>
        <p:sp>
          <p:nvSpPr>
            <p:cNvPr id="39" name="TextBox 38">
              <a:extLst>
                <a:ext uri="{FF2B5EF4-FFF2-40B4-BE49-F238E27FC236}">
                  <a16:creationId xmlns:a16="http://schemas.microsoft.com/office/drawing/2014/main" id="{E78A7F29-F9F8-84D4-E018-200CDCC38650}"/>
                </a:ext>
              </a:extLst>
            </p:cNvPr>
            <p:cNvSpPr txBox="1"/>
            <p:nvPr/>
          </p:nvSpPr>
          <p:spPr>
            <a:xfrm>
              <a:off x="8212145" y="3931921"/>
              <a:ext cx="2261892" cy="1317284"/>
            </a:xfrm>
            <a:prstGeom prst="rect">
              <a:avLst/>
            </a:prstGeom>
            <a:noFill/>
            <a:ln>
              <a:noFill/>
            </a:ln>
          </p:spPr>
          <p:txBody>
            <a:bodyPr wrap="square" lIns="0" tIns="0" rIns="0" bIns="0" anchor="t">
              <a:spAutoFit/>
            </a:bodyPr>
            <a:lstStyle/>
            <a:p>
              <a:pPr marL="285750" indent="-285750" defTabSz="932472" fontAlgn="base">
                <a:lnSpc>
                  <a:spcPct val="90000"/>
                </a:lnSpc>
                <a:spcBef>
                  <a:spcPts val="600"/>
                </a:spcBef>
                <a:spcAft>
                  <a:spcPct val="0"/>
                </a:spcAft>
                <a:buFont typeface="Arial" panose="020B0604020202020204" pitchFamily="34" charset="0"/>
                <a:buChar char="•"/>
                <a:defRPr/>
              </a:pPr>
              <a:r>
                <a:rPr lang="en-US" sz="1400">
                  <a:latin typeface="Segoe UI"/>
                  <a:cs typeface="Segoe UI" pitchFamily="34" charset="0"/>
                </a:rPr>
                <a:t>Extend throughout organization</a:t>
              </a:r>
            </a:p>
            <a:p>
              <a:pPr marL="285750" indent="-285750" defTabSz="932472" fontAlgn="base">
                <a:lnSpc>
                  <a:spcPct val="90000"/>
                </a:lnSpc>
                <a:spcBef>
                  <a:spcPts val="600"/>
                </a:spcBef>
                <a:spcAft>
                  <a:spcPct val="0"/>
                </a:spcAft>
                <a:buFont typeface="Arial" panose="020B0604020202020204" pitchFamily="34" charset="0"/>
                <a:buChar char="•"/>
                <a:defRPr/>
              </a:pPr>
              <a:r>
                <a:rPr lang="en-US" sz="1400">
                  <a:latin typeface="Segoe UI"/>
                  <a:cs typeface="Segoe UI" pitchFamily="34" charset="0"/>
                </a:rPr>
                <a:t>Identify high value user cohorts for advanced skill building</a:t>
              </a:r>
            </a:p>
            <a:p>
              <a:pPr marL="285750" indent="-285750" defTabSz="932472" fontAlgn="base">
                <a:lnSpc>
                  <a:spcPct val="90000"/>
                </a:lnSpc>
                <a:spcBef>
                  <a:spcPts val="600"/>
                </a:spcBef>
                <a:spcAft>
                  <a:spcPct val="0"/>
                </a:spcAft>
                <a:buFont typeface="Arial" panose="020B0604020202020204" pitchFamily="34" charset="0"/>
                <a:buChar char="•"/>
                <a:defRPr/>
              </a:pPr>
              <a:r>
                <a:rPr lang="en-US" sz="1400">
                  <a:latin typeface="Segoe UI"/>
                  <a:cs typeface="Segoe UI" pitchFamily="34" charset="0"/>
                </a:rPr>
                <a:t>Optimize usage patterns</a:t>
              </a:r>
            </a:p>
          </p:txBody>
        </p:sp>
        <p:sp>
          <p:nvSpPr>
            <p:cNvPr id="53" name="Graphic 51">
              <a:extLst>
                <a:ext uri="{FF2B5EF4-FFF2-40B4-BE49-F238E27FC236}">
                  <a16:creationId xmlns:a16="http://schemas.microsoft.com/office/drawing/2014/main" id="{05E063DB-12A3-3C38-E2E0-15C5913A5773}"/>
                </a:ext>
              </a:extLst>
            </p:cNvPr>
            <p:cNvSpPr>
              <a:spLocks noChangeAspect="1"/>
            </p:cNvSpPr>
            <p:nvPr/>
          </p:nvSpPr>
          <p:spPr>
            <a:xfrm>
              <a:off x="8212144" y="2223655"/>
              <a:ext cx="351684" cy="351665"/>
            </a:xfrm>
            <a:custGeom>
              <a:avLst/>
              <a:gdLst>
                <a:gd name="connsiteX0" fmla="*/ 145701 w 276106"/>
                <a:gd name="connsiteY0" fmla="*/ 0 h 276091"/>
                <a:gd name="connsiteX1" fmla="*/ 261595 w 276106"/>
                <a:gd name="connsiteY1" fmla="*/ 15 h 276091"/>
                <a:gd name="connsiteX2" fmla="*/ 263451 w 276106"/>
                <a:gd name="connsiteY2" fmla="*/ 230 h 276091"/>
                <a:gd name="connsiteX3" fmla="*/ 264801 w 276106"/>
                <a:gd name="connsiteY3" fmla="*/ 537 h 276091"/>
                <a:gd name="connsiteX4" fmla="*/ 266397 w 276106"/>
                <a:gd name="connsiteY4" fmla="*/ 1058 h 276091"/>
                <a:gd name="connsiteX5" fmla="*/ 267777 w 276106"/>
                <a:gd name="connsiteY5" fmla="*/ 1672 h 276091"/>
                <a:gd name="connsiteX6" fmla="*/ 268744 w 276106"/>
                <a:gd name="connsiteY6" fmla="*/ 2224 h 276091"/>
                <a:gd name="connsiteX7" fmla="*/ 269710 w 276106"/>
                <a:gd name="connsiteY7" fmla="*/ 2869 h 276091"/>
                <a:gd name="connsiteX8" fmla="*/ 270692 w 276106"/>
                <a:gd name="connsiteY8" fmla="*/ 3636 h 276091"/>
                <a:gd name="connsiteX9" fmla="*/ 271658 w 276106"/>
                <a:gd name="connsiteY9" fmla="*/ 4525 h 276091"/>
                <a:gd name="connsiteX10" fmla="*/ 273100 w 276106"/>
                <a:gd name="connsiteY10" fmla="*/ 6213 h 276091"/>
                <a:gd name="connsiteX11" fmla="*/ 274205 w 276106"/>
                <a:gd name="connsiteY11" fmla="*/ 7900 h 276091"/>
                <a:gd name="connsiteX12" fmla="*/ 275018 w 276106"/>
                <a:gd name="connsiteY12" fmla="*/ 9649 h 276091"/>
                <a:gd name="connsiteX13" fmla="*/ 275555 w 276106"/>
                <a:gd name="connsiteY13" fmla="*/ 11260 h 276091"/>
                <a:gd name="connsiteX14" fmla="*/ 275800 w 276106"/>
                <a:gd name="connsiteY14" fmla="*/ 12257 h 276091"/>
                <a:gd name="connsiteX15" fmla="*/ 275954 w 276106"/>
                <a:gd name="connsiteY15" fmla="*/ 13070 h 276091"/>
                <a:gd name="connsiteX16" fmla="*/ 276107 w 276106"/>
                <a:gd name="connsiteY16" fmla="*/ 15340 h 276091"/>
                <a:gd name="connsiteX17" fmla="*/ 276107 w 276106"/>
                <a:gd name="connsiteY17" fmla="*/ 130452 h 276091"/>
                <a:gd name="connsiteX18" fmla="*/ 260750 w 276106"/>
                <a:gd name="connsiteY18" fmla="*/ 145776 h 276091"/>
                <a:gd name="connsiteX19" fmla="*/ 245534 w 276106"/>
                <a:gd name="connsiteY19" fmla="*/ 132247 h 276091"/>
                <a:gd name="connsiteX20" fmla="*/ 245427 w 276106"/>
                <a:gd name="connsiteY20" fmla="*/ 130452 h 276091"/>
                <a:gd name="connsiteX21" fmla="*/ 245427 w 276106"/>
                <a:gd name="connsiteY21" fmla="*/ 52371 h 276091"/>
                <a:gd name="connsiteX22" fmla="*/ 52371 w 276106"/>
                <a:gd name="connsiteY22" fmla="*/ 245411 h 276091"/>
                <a:gd name="connsiteX23" fmla="*/ 130422 w 276106"/>
                <a:gd name="connsiteY23" fmla="*/ 245411 h 276091"/>
                <a:gd name="connsiteX24" fmla="*/ 145655 w 276106"/>
                <a:gd name="connsiteY24" fmla="*/ 258972 h 276091"/>
                <a:gd name="connsiteX25" fmla="*/ 145747 w 276106"/>
                <a:gd name="connsiteY25" fmla="*/ 260751 h 276091"/>
                <a:gd name="connsiteX26" fmla="*/ 132186 w 276106"/>
                <a:gd name="connsiteY26" fmla="*/ 276000 h 276091"/>
                <a:gd name="connsiteX27" fmla="*/ 130406 w 276106"/>
                <a:gd name="connsiteY27" fmla="*/ 276092 h 276091"/>
                <a:gd name="connsiteX28" fmla="*/ 14435 w 276106"/>
                <a:gd name="connsiteY28" fmla="*/ 276092 h 276091"/>
                <a:gd name="connsiteX29" fmla="*/ 12962 w 276106"/>
                <a:gd name="connsiteY29" fmla="*/ 275938 h 276091"/>
                <a:gd name="connsiteX30" fmla="*/ 11781 w 276106"/>
                <a:gd name="connsiteY30" fmla="*/ 275708 h 276091"/>
                <a:gd name="connsiteX31" fmla="*/ 10600 w 276106"/>
                <a:gd name="connsiteY31" fmla="*/ 275371 h 276091"/>
                <a:gd name="connsiteX32" fmla="*/ 9526 w 276106"/>
                <a:gd name="connsiteY32" fmla="*/ 274972 h 276091"/>
                <a:gd name="connsiteX33" fmla="*/ 8146 w 276106"/>
                <a:gd name="connsiteY33" fmla="*/ 274327 h 276091"/>
                <a:gd name="connsiteX34" fmla="*/ 6780 w 276106"/>
                <a:gd name="connsiteY34" fmla="*/ 273514 h 276091"/>
                <a:gd name="connsiteX35" fmla="*/ 5384 w 276106"/>
                <a:gd name="connsiteY35" fmla="*/ 272441 h 276091"/>
                <a:gd name="connsiteX36" fmla="*/ 5875 w 276106"/>
                <a:gd name="connsiteY36" fmla="*/ 272855 h 276091"/>
                <a:gd name="connsiteX37" fmla="*/ 3329 w 276106"/>
                <a:gd name="connsiteY37" fmla="*/ 270308 h 276091"/>
                <a:gd name="connsiteX38" fmla="*/ 2546 w 276106"/>
                <a:gd name="connsiteY38" fmla="*/ 269235 h 276091"/>
                <a:gd name="connsiteX39" fmla="*/ 1933 w 276106"/>
                <a:gd name="connsiteY39" fmla="*/ 268253 h 276091"/>
                <a:gd name="connsiteX40" fmla="*/ 1442 w 276106"/>
                <a:gd name="connsiteY40" fmla="*/ 267271 h 276091"/>
                <a:gd name="connsiteX41" fmla="*/ 920 w 276106"/>
                <a:gd name="connsiteY41" fmla="*/ 266013 h 276091"/>
                <a:gd name="connsiteX42" fmla="*/ 537 w 276106"/>
                <a:gd name="connsiteY42" fmla="*/ 264786 h 276091"/>
                <a:gd name="connsiteX43" fmla="*/ 169 w 276106"/>
                <a:gd name="connsiteY43" fmla="*/ 263083 h 276091"/>
                <a:gd name="connsiteX44" fmla="*/ 61 w 276106"/>
                <a:gd name="connsiteY44" fmla="*/ 262147 h 276091"/>
                <a:gd name="connsiteX45" fmla="*/ 0 w 276106"/>
                <a:gd name="connsiteY45" fmla="*/ 260767 h 276091"/>
                <a:gd name="connsiteX46" fmla="*/ 0 w 276106"/>
                <a:gd name="connsiteY46" fmla="*/ 145670 h 276091"/>
                <a:gd name="connsiteX47" fmla="*/ 15357 w 276106"/>
                <a:gd name="connsiteY47" fmla="*/ 130347 h 276091"/>
                <a:gd name="connsiteX48" fmla="*/ 30573 w 276106"/>
                <a:gd name="connsiteY48" fmla="*/ 143875 h 276091"/>
                <a:gd name="connsiteX49" fmla="*/ 30680 w 276106"/>
                <a:gd name="connsiteY49" fmla="*/ 145670 h 276091"/>
                <a:gd name="connsiteX50" fmla="*/ 30680 w 276106"/>
                <a:gd name="connsiteY50" fmla="*/ 223720 h 276091"/>
                <a:gd name="connsiteX51" fmla="*/ 223720 w 276106"/>
                <a:gd name="connsiteY51" fmla="*/ 30680 h 276091"/>
                <a:gd name="connsiteX52" fmla="*/ 145701 w 276106"/>
                <a:gd name="connsiteY52" fmla="*/ 30680 h 276091"/>
                <a:gd name="connsiteX53" fmla="*/ 130468 w 276106"/>
                <a:gd name="connsiteY53" fmla="*/ 17135 h 276091"/>
                <a:gd name="connsiteX54" fmla="*/ 130360 w 276106"/>
                <a:gd name="connsiteY54" fmla="*/ 15340 h 276091"/>
                <a:gd name="connsiteX55" fmla="*/ 145701 w 276106"/>
                <a:gd name="connsiteY55" fmla="*/ 0 h 27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6106" h="276091">
                  <a:moveTo>
                    <a:pt x="145701" y="0"/>
                  </a:moveTo>
                  <a:lnTo>
                    <a:pt x="261595" y="15"/>
                  </a:lnTo>
                  <a:lnTo>
                    <a:pt x="263451" y="230"/>
                  </a:lnTo>
                  <a:lnTo>
                    <a:pt x="264801" y="537"/>
                  </a:lnTo>
                  <a:lnTo>
                    <a:pt x="266397" y="1058"/>
                  </a:lnTo>
                  <a:lnTo>
                    <a:pt x="267777" y="1672"/>
                  </a:lnTo>
                  <a:lnTo>
                    <a:pt x="268744" y="2224"/>
                  </a:lnTo>
                  <a:lnTo>
                    <a:pt x="269710" y="2869"/>
                  </a:lnTo>
                  <a:lnTo>
                    <a:pt x="270692" y="3636"/>
                  </a:lnTo>
                  <a:lnTo>
                    <a:pt x="271658" y="4525"/>
                  </a:lnTo>
                  <a:lnTo>
                    <a:pt x="273100" y="6213"/>
                  </a:lnTo>
                  <a:lnTo>
                    <a:pt x="274205" y="7900"/>
                  </a:lnTo>
                  <a:lnTo>
                    <a:pt x="275018" y="9649"/>
                  </a:lnTo>
                  <a:lnTo>
                    <a:pt x="275555" y="11260"/>
                  </a:lnTo>
                  <a:lnTo>
                    <a:pt x="275800" y="12257"/>
                  </a:lnTo>
                  <a:lnTo>
                    <a:pt x="275954" y="13070"/>
                  </a:lnTo>
                  <a:lnTo>
                    <a:pt x="276107" y="15340"/>
                  </a:lnTo>
                  <a:lnTo>
                    <a:pt x="276107" y="130452"/>
                  </a:lnTo>
                  <a:cubicBezTo>
                    <a:pt x="276098" y="138925"/>
                    <a:pt x="269222" y="145785"/>
                    <a:pt x="260750" y="145776"/>
                  </a:cubicBezTo>
                  <a:cubicBezTo>
                    <a:pt x="252985" y="145766"/>
                    <a:pt x="246451" y="139957"/>
                    <a:pt x="245534" y="132247"/>
                  </a:cubicBezTo>
                  <a:lnTo>
                    <a:pt x="245427" y="130452"/>
                  </a:lnTo>
                  <a:lnTo>
                    <a:pt x="245427" y="52371"/>
                  </a:lnTo>
                  <a:lnTo>
                    <a:pt x="52371" y="245411"/>
                  </a:lnTo>
                  <a:lnTo>
                    <a:pt x="130422" y="245411"/>
                  </a:lnTo>
                  <a:cubicBezTo>
                    <a:pt x="138204" y="245413"/>
                    <a:pt x="144752" y="251242"/>
                    <a:pt x="145655" y="258972"/>
                  </a:cubicBezTo>
                  <a:lnTo>
                    <a:pt x="145747" y="260751"/>
                  </a:lnTo>
                  <a:cubicBezTo>
                    <a:pt x="145753" y="268540"/>
                    <a:pt x="139922" y="275096"/>
                    <a:pt x="132186" y="276000"/>
                  </a:cubicBezTo>
                  <a:lnTo>
                    <a:pt x="130406" y="276092"/>
                  </a:lnTo>
                  <a:lnTo>
                    <a:pt x="14435" y="276092"/>
                  </a:lnTo>
                  <a:lnTo>
                    <a:pt x="12962" y="275938"/>
                  </a:lnTo>
                  <a:lnTo>
                    <a:pt x="11781" y="275708"/>
                  </a:lnTo>
                  <a:lnTo>
                    <a:pt x="10600" y="275371"/>
                  </a:lnTo>
                  <a:lnTo>
                    <a:pt x="9526" y="274972"/>
                  </a:lnTo>
                  <a:lnTo>
                    <a:pt x="8146" y="274327"/>
                  </a:lnTo>
                  <a:lnTo>
                    <a:pt x="6780" y="273514"/>
                  </a:lnTo>
                  <a:lnTo>
                    <a:pt x="5384" y="272441"/>
                  </a:lnTo>
                  <a:lnTo>
                    <a:pt x="5875" y="272855"/>
                  </a:lnTo>
                  <a:cubicBezTo>
                    <a:pt x="4930" y="272108"/>
                    <a:pt x="4075" y="271253"/>
                    <a:pt x="3329" y="270308"/>
                  </a:cubicBezTo>
                  <a:lnTo>
                    <a:pt x="2546" y="269235"/>
                  </a:lnTo>
                  <a:lnTo>
                    <a:pt x="1933" y="268253"/>
                  </a:lnTo>
                  <a:lnTo>
                    <a:pt x="1442" y="267271"/>
                  </a:lnTo>
                  <a:lnTo>
                    <a:pt x="920" y="266013"/>
                  </a:lnTo>
                  <a:lnTo>
                    <a:pt x="537" y="264786"/>
                  </a:lnTo>
                  <a:lnTo>
                    <a:pt x="169" y="263083"/>
                  </a:lnTo>
                  <a:lnTo>
                    <a:pt x="61" y="262147"/>
                  </a:lnTo>
                  <a:lnTo>
                    <a:pt x="0" y="260767"/>
                  </a:lnTo>
                  <a:lnTo>
                    <a:pt x="0" y="145670"/>
                  </a:lnTo>
                  <a:cubicBezTo>
                    <a:pt x="9" y="137197"/>
                    <a:pt x="6885" y="130337"/>
                    <a:pt x="15357" y="130347"/>
                  </a:cubicBezTo>
                  <a:cubicBezTo>
                    <a:pt x="23122" y="130356"/>
                    <a:pt x="29656" y="136165"/>
                    <a:pt x="30573" y="143875"/>
                  </a:cubicBezTo>
                  <a:lnTo>
                    <a:pt x="30680" y="145670"/>
                  </a:lnTo>
                  <a:lnTo>
                    <a:pt x="30680" y="223720"/>
                  </a:lnTo>
                  <a:lnTo>
                    <a:pt x="223720" y="30680"/>
                  </a:lnTo>
                  <a:lnTo>
                    <a:pt x="145701" y="30680"/>
                  </a:lnTo>
                  <a:cubicBezTo>
                    <a:pt x="137923" y="30679"/>
                    <a:pt x="131377" y="24859"/>
                    <a:pt x="130468" y="17135"/>
                  </a:cubicBezTo>
                  <a:lnTo>
                    <a:pt x="130360" y="15340"/>
                  </a:lnTo>
                  <a:cubicBezTo>
                    <a:pt x="130360" y="6868"/>
                    <a:pt x="137228" y="0"/>
                    <a:pt x="145701" y="0"/>
                  </a:cubicBezTo>
                  <a:close/>
                </a:path>
              </a:pathLst>
            </a:custGeom>
            <a:gradFill flip="none" rotWithShape="1">
              <a:gsLst>
                <a:gs pos="52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rgbClr val="FFFFFF"/>
                </a:solidFill>
                <a:latin typeface="Segoe UI Semibold" panose="020B0502040204020203" pitchFamily="34" charset="0"/>
                <a:cs typeface="Segoe UI Semibold" panose="020B0502040204020203" pitchFamily="34" charset="0"/>
              </a:endParaRPr>
            </a:p>
          </p:txBody>
        </p:sp>
      </p:grpSp>
      <p:sp>
        <p:nvSpPr>
          <p:cNvPr id="6" name="Title 1">
            <a:extLst>
              <a:ext uri="{FF2B5EF4-FFF2-40B4-BE49-F238E27FC236}">
                <a16:creationId xmlns:a16="http://schemas.microsoft.com/office/drawing/2014/main" id="{65D2BCCC-7EFE-F391-B519-34900F1E5806}"/>
              </a:ext>
            </a:extLst>
          </p:cNvPr>
          <p:cNvSpPr txBox="1">
            <a:spLocks noGrp="1"/>
          </p:cNvSpPr>
          <p:nvPr>
            <p:ph type="title" idx="4294967295"/>
          </p:nvPr>
        </p:nvSpPr>
        <p:spPr>
          <a:xfrm>
            <a:off x="588262" y="585216"/>
            <a:ext cx="8193024" cy="3077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mj-lt"/>
                <a:ea typeface="+mn-ea"/>
                <a:cs typeface="Segoe UI" pitchFamily="34" charset="0"/>
              </a:rPr>
              <a:t>Describe how to enhance Copilot for Microsoft 365</a:t>
            </a:r>
          </a:p>
        </p:txBody>
      </p:sp>
      <mc:AlternateContent xmlns:mc="http://schemas.openxmlformats.org/markup-compatibility/2006">
        <mc:Choice xmlns:p14="http://schemas.microsoft.com/office/powerpoint/2010/main" Requires="p14">
          <p:contentPart p14:bwMode="auto" r:id="rId3">
            <p14:nvContentPartPr>
              <p14:cNvPr id="7" name="Freihand 6">
                <a:extLst>
                  <a:ext uri="{FF2B5EF4-FFF2-40B4-BE49-F238E27FC236}">
                    <a16:creationId xmlns:a16="http://schemas.microsoft.com/office/drawing/2014/main" id="{EA67A55E-FEA2-345A-92BC-8181DE689B29}"/>
                  </a:ext>
                </a:extLst>
              </p14:cNvPr>
              <p14:cNvContentPartPr/>
              <p14:nvPr/>
            </p14:nvContentPartPr>
            <p14:xfrm>
              <a:off x="6772320" y="3114720"/>
              <a:ext cx="68040" cy="468360"/>
            </p14:xfrm>
          </p:contentPart>
        </mc:Choice>
        <mc:Fallback>
          <p:pic>
            <p:nvPicPr>
              <p:cNvPr id="7" name="Freihand 6">
                <a:extLst>
                  <a:ext uri="{FF2B5EF4-FFF2-40B4-BE49-F238E27FC236}">
                    <a16:creationId xmlns:a16="http://schemas.microsoft.com/office/drawing/2014/main" id="{EA67A55E-FEA2-345A-92BC-8181DE689B29}"/>
                  </a:ext>
                </a:extLst>
              </p:cNvPr>
              <p:cNvPicPr/>
              <p:nvPr/>
            </p:nvPicPr>
            <p:blipFill>
              <a:blip r:embed="rId4"/>
              <a:stretch>
                <a:fillRect/>
              </a:stretch>
            </p:blipFill>
            <p:spPr>
              <a:xfrm>
                <a:off x="6762960" y="3105360"/>
                <a:ext cx="86760" cy="487080"/>
              </a:xfrm>
              <a:prstGeom prst="rect">
                <a:avLst/>
              </a:prstGeom>
            </p:spPr>
          </p:pic>
        </mc:Fallback>
      </mc:AlternateContent>
    </p:spTree>
    <p:extLst>
      <p:ext uri="{BB962C8B-B14F-4D97-AF65-F5344CB8AC3E}">
        <p14:creationId xmlns:p14="http://schemas.microsoft.com/office/powerpoint/2010/main" val="192498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95833E-6 0 L -3.95833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8.33333E-7 0 L 8.33333E-7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200"/>
                                  </p:stCondLst>
                                  <p:childTnLst>
                                    <p:animMotion origin="layout" path="M -2.08333E-7 0 L -2.08333E-7 0.03542 " pathEditMode="relative" rAng="0" ptsTypes="AA">
                                      <p:cBhvr>
                                        <p:cTn id="1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BF8B0D2-4415-1A35-CF0A-CE89AD509AC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5C51612-8BBC-A0CE-EE0E-F8FF55D83C5F}"/>
              </a:ext>
            </a:extLst>
          </p:cNvPr>
          <p:cNvSpPr>
            <a:spLocks noGrp="1"/>
          </p:cNvSpPr>
          <p:nvPr>
            <p:ph type="title"/>
          </p:nvPr>
        </p:nvSpPr>
        <p:spPr>
          <a:xfrm>
            <a:off x="466192" y="439475"/>
            <a:ext cx="10430257" cy="307777"/>
          </a:xfrm>
        </p:spPr>
        <p:txBody>
          <a:bodyPr/>
          <a:lstStyle/>
          <a:p>
            <a:r>
              <a:rPr lang="en-US" dirty="0"/>
              <a:t>Design scenarios using the Modern Collaboration Architecture (MOCA) framework</a:t>
            </a:r>
          </a:p>
        </p:txBody>
      </p:sp>
      <p:grpSp>
        <p:nvGrpSpPr>
          <p:cNvPr id="8" name="Group 7" descr="Diag">
            <a:extLst>
              <a:ext uri="{FF2B5EF4-FFF2-40B4-BE49-F238E27FC236}">
                <a16:creationId xmlns:a16="http://schemas.microsoft.com/office/drawing/2014/main" id="{FAC4CC2B-80BB-B063-02FB-BD3BB6B74D88}"/>
              </a:ext>
            </a:extLst>
          </p:cNvPr>
          <p:cNvGrpSpPr/>
          <p:nvPr/>
        </p:nvGrpSpPr>
        <p:grpSpPr>
          <a:xfrm>
            <a:off x="317525" y="968288"/>
            <a:ext cx="11544909" cy="5334984"/>
            <a:chOff x="317525" y="968288"/>
            <a:chExt cx="11544909" cy="5334984"/>
          </a:xfrm>
        </p:grpSpPr>
        <p:sp>
          <p:nvSpPr>
            <p:cNvPr id="114" name="TextBox 113">
              <a:extLst>
                <a:ext uri="{FF2B5EF4-FFF2-40B4-BE49-F238E27FC236}">
                  <a16:creationId xmlns:a16="http://schemas.microsoft.com/office/drawing/2014/main" id="{A89BDE6C-D0E7-1DDB-E9C5-8BD3CE887512}"/>
                </a:ext>
              </a:extLst>
            </p:cNvPr>
            <p:cNvSpPr txBox="1"/>
            <p:nvPr/>
          </p:nvSpPr>
          <p:spPr>
            <a:xfrm>
              <a:off x="1643201" y="6016950"/>
              <a:ext cx="1149621"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282828">
                      <a:lumMod val="75000"/>
                      <a:lumOff val="25000"/>
                    </a:srgbClr>
                  </a:solidFill>
                  <a:effectLst/>
                  <a:uLnTx/>
                  <a:uFillTx/>
                  <a:latin typeface="Segoe UI"/>
                </a:defRPr>
              </a:lvl1pPr>
            </a:lstStyle>
            <a:p>
              <a:r>
                <a:rPr lang="en-AU" sz="1200"/>
                <a:t>work within</a:t>
              </a:r>
            </a:p>
          </p:txBody>
        </p:sp>
        <p:cxnSp>
          <p:nvCxnSpPr>
            <p:cNvPr id="116" name="Connector: Elbow 152">
              <a:extLst>
                <a:ext uri="{FF2B5EF4-FFF2-40B4-BE49-F238E27FC236}">
                  <a16:creationId xmlns:a16="http://schemas.microsoft.com/office/drawing/2014/main" id="{EDCE6A81-72DD-BF7E-048A-D54096B04F71}"/>
                </a:ext>
                <a:ext uri="{C183D7F6-B498-43B3-948B-1728B52AA6E4}">
                  <adec:decorative xmlns:adec="http://schemas.microsoft.com/office/drawing/2017/decorative" val="1"/>
                </a:ext>
              </a:extLst>
            </p:cNvPr>
            <p:cNvCxnSpPr>
              <a:cxnSpLocks/>
            </p:cNvCxnSpPr>
            <p:nvPr/>
          </p:nvCxnSpPr>
          <p:spPr>
            <a:xfrm rot="16200000" flipH="1">
              <a:off x="6160704" y="5059001"/>
              <a:ext cx="10495" cy="1945041"/>
            </a:xfrm>
            <a:prstGeom prst="bentConnector3">
              <a:avLst>
                <a:gd name="adj1" fmla="val 2410349"/>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AE3D74C-A799-C60A-3F08-85F5266C4C01}"/>
                </a:ext>
                <a:ext uri="{C183D7F6-B498-43B3-948B-1728B52AA6E4}">
                  <adec:decorative xmlns:adec="http://schemas.microsoft.com/office/drawing/2017/decorative" val="1"/>
                </a:ext>
              </a:extLst>
            </p:cNvPr>
            <p:cNvSpPr txBox="1"/>
            <p:nvPr/>
          </p:nvSpPr>
          <p:spPr>
            <a:xfrm>
              <a:off x="5493075" y="6026273"/>
              <a:ext cx="1205849"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282828">
                      <a:lumMod val="75000"/>
                      <a:lumOff val="25000"/>
                    </a:srgbClr>
                  </a:solidFill>
                  <a:effectLst/>
                  <a:uLnTx/>
                  <a:uFillTx/>
                  <a:latin typeface="Segoe UI"/>
                </a:defRPr>
              </a:lvl1pPr>
            </a:lstStyle>
            <a:p>
              <a:r>
                <a:rPr lang="en-AU" sz="1200"/>
                <a:t>are enabled by</a:t>
              </a:r>
            </a:p>
          </p:txBody>
        </p:sp>
        <p:sp>
          <p:nvSpPr>
            <p:cNvPr id="120" name="TextBox 119">
              <a:extLst>
                <a:ext uri="{FF2B5EF4-FFF2-40B4-BE49-F238E27FC236}">
                  <a16:creationId xmlns:a16="http://schemas.microsoft.com/office/drawing/2014/main" id="{81D93223-F0D1-5083-DF90-24ADEC3D498F}"/>
                </a:ext>
              </a:extLst>
            </p:cNvPr>
            <p:cNvSpPr txBox="1"/>
            <p:nvPr/>
          </p:nvSpPr>
          <p:spPr>
            <a:xfrm>
              <a:off x="8735388" y="6026273"/>
              <a:ext cx="2733953"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282828">
                      <a:lumMod val="75000"/>
                      <a:lumOff val="25000"/>
                    </a:srgbClr>
                  </a:solidFill>
                  <a:effectLst/>
                  <a:uLnTx/>
                  <a:uFillTx/>
                  <a:latin typeface="Segoe UI"/>
                </a:defRPr>
              </a:lvl1pPr>
            </a:lstStyle>
            <a:p>
              <a:r>
                <a:rPr lang="en-AU" sz="1200"/>
                <a:t>contribute to wider organizational</a:t>
              </a:r>
            </a:p>
          </p:txBody>
        </p:sp>
        <p:cxnSp>
          <p:nvCxnSpPr>
            <p:cNvPr id="134" name="Connector: Elbow 152">
              <a:extLst>
                <a:ext uri="{FF2B5EF4-FFF2-40B4-BE49-F238E27FC236}">
                  <a16:creationId xmlns:a16="http://schemas.microsoft.com/office/drawing/2014/main" id="{C0A358C1-7110-04D2-41FB-9C5C5545DE58}"/>
                </a:ext>
                <a:ext uri="{C183D7F6-B498-43B3-948B-1728B52AA6E4}">
                  <adec:decorative xmlns:adec="http://schemas.microsoft.com/office/drawing/2017/decorative" val="1"/>
                </a:ext>
              </a:extLst>
            </p:cNvPr>
            <p:cNvCxnSpPr>
              <a:cxnSpLocks/>
            </p:cNvCxnSpPr>
            <p:nvPr/>
          </p:nvCxnSpPr>
          <p:spPr>
            <a:xfrm rot="16200000" flipH="1">
              <a:off x="2210232" y="5042218"/>
              <a:ext cx="10495" cy="1945041"/>
            </a:xfrm>
            <a:prstGeom prst="bentConnector3">
              <a:avLst>
                <a:gd name="adj1" fmla="val 2410349"/>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5" name="Connector: Elbow 152">
              <a:extLst>
                <a:ext uri="{FF2B5EF4-FFF2-40B4-BE49-F238E27FC236}">
                  <a16:creationId xmlns:a16="http://schemas.microsoft.com/office/drawing/2014/main" id="{9839AE8D-3BAA-3D0C-8E1E-D32C30A5573D}"/>
                </a:ext>
                <a:ext uri="{C183D7F6-B498-43B3-948B-1728B52AA6E4}">
                  <adec:decorative xmlns:adec="http://schemas.microsoft.com/office/drawing/2017/decorative" val="1"/>
                </a:ext>
              </a:extLst>
            </p:cNvPr>
            <p:cNvCxnSpPr>
              <a:cxnSpLocks/>
            </p:cNvCxnSpPr>
            <p:nvPr/>
          </p:nvCxnSpPr>
          <p:spPr>
            <a:xfrm rot="16200000" flipH="1">
              <a:off x="10097117" y="4729789"/>
              <a:ext cx="10495" cy="2588850"/>
            </a:xfrm>
            <a:prstGeom prst="bentConnector3">
              <a:avLst>
                <a:gd name="adj1" fmla="val 2410349"/>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23" name="Connector: Elbow 138" descr="Arrow connecting Person to behaviors">
              <a:extLst>
                <a:ext uri="{FF2B5EF4-FFF2-40B4-BE49-F238E27FC236}">
                  <a16:creationId xmlns:a16="http://schemas.microsoft.com/office/drawing/2014/main" id="{F0614E5C-208E-2513-C866-23F35B24ECCD}"/>
                </a:ext>
              </a:extLst>
            </p:cNvPr>
            <p:cNvCxnSpPr>
              <a:cxnSpLocks/>
            </p:cNvCxnSpPr>
            <p:nvPr/>
          </p:nvCxnSpPr>
          <p:spPr>
            <a:xfrm rot="5400000" flipH="1" flipV="1">
              <a:off x="5201992" y="-2527927"/>
              <a:ext cx="12700" cy="7780164"/>
            </a:xfrm>
            <a:prstGeom prst="bentConnector3">
              <a:avLst>
                <a:gd name="adj1" fmla="val 3157000"/>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25" name="Connector: Elbow 139">
              <a:extLst>
                <a:ext uri="{FF2B5EF4-FFF2-40B4-BE49-F238E27FC236}">
                  <a16:creationId xmlns:a16="http://schemas.microsoft.com/office/drawing/2014/main" id="{58CDDCF1-09DE-08FC-093D-34AEFE7AE143}"/>
                </a:ext>
                <a:ext uri="{C183D7F6-B498-43B3-948B-1728B52AA6E4}">
                  <adec:decorative xmlns:adec="http://schemas.microsoft.com/office/drawing/2017/decorative" val="1"/>
                </a:ext>
              </a:extLst>
            </p:cNvPr>
            <p:cNvCxnSpPr>
              <a:cxnSpLocks/>
            </p:cNvCxnSpPr>
            <p:nvPr/>
          </p:nvCxnSpPr>
          <p:spPr>
            <a:xfrm rot="5400000" flipH="1" flipV="1">
              <a:off x="4274287" y="327033"/>
              <a:ext cx="12700" cy="1945041"/>
            </a:xfrm>
            <a:prstGeom prst="bentConnector3">
              <a:avLst>
                <a:gd name="adj1" fmla="val 2346835"/>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7" name="Connector: Elbow 139">
              <a:extLst>
                <a:ext uri="{FF2B5EF4-FFF2-40B4-BE49-F238E27FC236}">
                  <a16:creationId xmlns:a16="http://schemas.microsoft.com/office/drawing/2014/main" id="{71603B7D-B17D-56F2-1777-24037FC93339}"/>
                </a:ext>
                <a:ext uri="{C183D7F6-B498-43B3-948B-1728B52AA6E4}">
                  <adec:decorative xmlns:adec="http://schemas.microsoft.com/office/drawing/2017/decorative" val="1"/>
                </a:ext>
              </a:extLst>
            </p:cNvPr>
            <p:cNvCxnSpPr>
              <a:cxnSpLocks/>
            </p:cNvCxnSpPr>
            <p:nvPr/>
          </p:nvCxnSpPr>
          <p:spPr>
            <a:xfrm rot="5400000" flipH="1" flipV="1">
              <a:off x="8119554" y="329303"/>
              <a:ext cx="12700" cy="1945041"/>
            </a:xfrm>
            <a:prstGeom prst="bentConnector3">
              <a:avLst>
                <a:gd name="adj1" fmla="val 2346835"/>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9FFC6FA6-9CA8-EE0B-EBF0-57AC0AB4F0DB}"/>
                </a:ext>
                <a:ext uri="{C183D7F6-B498-43B3-948B-1728B52AA6E4}">
                  <adec:decorative xmlns:adec="http://schemas.microsoft.com/office/drawing/2017/decorative" val="1"/>
                </a:ext>
              </a:extLst>
            </p:cNvPr>
            <p:cNvSpPr txBox="1"/>
            <p:nvPr/>
          </p:nvSpPr>
          <p:spPr>
            <a:xfrm>
              <a:off x="7451018" y="994024"/>
              <a:ext cx="129334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282828">
                      <a:lumMod val="75000"/>
                      <a:lumOff val="25000"/>
                    </a:srgbClr>
                  </a:solidFill>
                  <a:effectLst/>
                  <a:uLnTx/>
                  <a:uFillTx/>
                  <a:latin typeface="Segoe UI"/>
                  <a:ea typeface="+mn-ea"/>
                  <a:cs typeface="+mn-cs"/>
                </a:rPr>
                <a:t>supported by</a:t>
              </a:r>
            </a:p>
          </p:txBody>
        </p:sp>
        <p:sp>
          <p:nvSpPr>
            <p:cNvPr id="29" name="Rectangle: Rounded Corners 6">
              <a:extLst>
                <a:ext uri="{FF2B5EF4-FFF2-40B4-BE49-F238E27FC236}">
                  <a16:creationId xmlns:a16="http://schemas.microsoft.com/office/drawing/2014/main" id="{FABAAE9C-110E-3217-8B7A-FC99D7A5A863}"/>
                </a:ext>
                <a:ext uri="{C183D7F6-B498-43B3-948B-1728B52AA6E4}">
                  <adec:decorative xmlns:adec="http://schemas.microsoft.com/office/drawing/2017/decorative" val="1"/>
                </a:ext>
              </a:extLst>
            </p:cNvPr>
            <p:cNvSpPr/>
            <p:nvPr/>
          </p:nvSpPr>
          <p:spPr bwMode="auto">
            <a:xfrm>
              <a:off x="2284405" y="1289196"/>
              <a:ext cx="1845083" cy="4733071"/>
            </a:xfrm>
            <a:prstGeom prst="roundRect">
              <a:avLst>
                <a:gd name="adj" fmla="val 507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3" name="Rectangle: Rounded Corners 6">
              <a:extLst>
                <a:ext uri="{FF2B5EF4-FFF2-40B4-BE49-F238E27FC236}">
                  <a16:creationId xmlns:a16="http://schemas.microsoft.com/office/drawing/2014/main" id="{4CE7B43E-FA51-E6AE-25F1-F535FFEB7110}"/>
                </a:ext>
                <a:ext uri="{C183D7F6-B498-43B3-948B-1728B52AA6E4}">
                  <adec:decorative xmlns:adec="http://schemas.microsoft.com/office/drawing/2017/decorative" val="1"/>
                </a:ext>
              </a:extLst>
            </p:cNvPr>
            <p:cNvSpPr/>
            <p:nvPr/>
          </p:nvSpPr>
          <p:spPr bwMode="auto">
            <a:xfrm>
              <a:off x="317525" y="1289196"/>
              <a:ext cx="1845083" cy="4733071"/>
            </a:xfrm>
            <a:prstGeom prst="roundRect">
              <a:avLst>
                <a:gd name="adj" fmla="val 507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28" name="TextBox 27">
              <a:extLst>
                <a:ext uri="{FF2B5EF4-FFF2-40B4-BE49-F238E27FC236}">
                  <a16:creationId xmlns:a16="http://schemas.microsoft.com/office/drawing/2014/main" id="{DF3A79BA-BC7A-2246-54AF-9F96DADB9EAD}"/>
                </a:ext>
              </a:extLst>
            </p:cNvPr>
            <p:cNvSpPr txBox="1"/>
            <p:nvPr/>
          </p:nvSpPr>
          <p:spPr>
            <a:xfrm>
              <a:off x="466192" y="2883883"/>
              <a:ext cx="1547748" cy="2736263"/>
            </a:xfrm>
            <a:prstGeom prst="roundRect">
              <a:avLst>
                <a:gd name="adj" fmla="val 8225"/>
              </a:avLst>
            </a:prstGeom>
            <a:solidFill>
              <a:schemeClr val="accent1">
                <a:lumMod val="40000"/>
                <a:lumOff val="60000"/>
              </a:schemeClr>
            </a:solid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20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spcBef>
                  <a:spcPct val="0"/>
                </a:spcBef>
                <a:spcAft>
                  <a:spcPts val="0"/>
                </a:spcAft>
                <a:buClrTx/>
                <a:buSzTx/>
                <a:buFontTx/>
                <a:buNone/>
                <a:tabLst/>
                <a:defRPr/>
              </a:pPr>
              <a:r>
                <a:rPr kumimoji="0" lang="en-AU" sz="1400" b="1"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It’s all about people. </a:t>
              </a:r>
            </a:p>
            <a:p>
              <a:pPr marL="0" marR="0" lvl="0" indent="0" algn="l" defTabSz="932472" rtl="0" eaLnBrk="1" fontAlgn="base" latinLnBrk="0" hangingPunct="1">
                <a:spcBef>
                  <a:spcPct val="0"/>
                </a:spcBef>
                <a:spcAft>
                  <a:spcPts val="0"/>
                </a:spcAft>
                <a:buClrTx/>
                <a:buSzTx/>
                <a:buFontTx/>
                <a:buNone/>
                <a:tabLst/>
                <a:defRPr/>
              </a:pPr>
              <a:endParaRPr kumimoji="0" lang="en-AU" sz="14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a:p>
              <a:pPr marL="0" marR="0" lvl="0" indent="0" algn="l" defTabSz="932472" rtl="0" eaLnBrk="1" fontAlgn="base" latinLnBrk="0" hangingPunct="1">
                <a:spcBef>
                  <a:spcPct val="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Adopting the right 'attention-harnessing' behaviors can increase a person's effectiveness.</a:t>
              </a:r>
              <a:endParaRPr kumimoji="0" lang="en-AU" sz="14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BB5139FA-9240-48CA-B8EB-59A68B98D959}"/>
                </a:ext>
              </a:extLst>
            </p:cNvPr>
            <p:cNvSpPr txBox="1"/>
            <p:nvPr/>
          </p:nvSpPr>
          <p:spPr>
            <a:xfrm>
              <a:off x="2452795" y="1826689"/>
              <a:ext cx="1547748" cy="1700606"/>
            </a:xfrm>
            <a:prstGeom prst="roundRect">
              <a:avLst>
                <a:gd name="adj" fmla="val 8225"/>
              </a:avLst>
            </a:prstGeom>
            <a:solidFill>
              <a:schemeClr val="accent1">
                <a:lumMod val="40000"/>
                <a:lumOff val="60000"/>
              </a:schemeClr>
            </a:solid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20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spcBef>
                  <a:spcPct val="0"/>
                </a:spcBef>
                <a:spcAft>
                  <a:spcPts val="0"/>
                </a:spcAft>
                <a:buClrTx/>
                <a:buSzTx/>
                <a:buFontTx/>
                <a:buNone/>
                <a:tabLst/>
                <a:defRPr/>
              </a:pPr>
              <a:r>
                <a:rPr kumimoji="0" lang="en-US" sz="1400" b="0" i="0" u="none" strike="noStrike" kern="1200" cap="none" spc="0" normalizeH="0" baseline="0" noProof="0">
                  <a:ln w="3175">
                    <a:noFill/>
                  </a:ln>
                  <a:solidFill>
                    <a:srgbClr val="080808"/>
                  </a:solidFill>
                  <a:effectLst/>
                  <a:uLnTx/>
                  <a:uFillTx/>
                  <a:latin typeface="Segoe UI Semibold"/>
                  <a:ea typeface="+mn-ea"/>
                  <a:cs typeface="Segoe UI" pitchFamily="34" charset="0"/>
                </a:rPr>
                <a:t>Foundation focus areas </a:t>
              </a:r>
              <a:r>
                <a:rPr kumimoji="0" lang="en-US" sz="1400" i="0" u="none" strike="noStrike" kern="1200" cap="none" spc="0" normalizeH="0" baseline="0" noProof="0">
                  <a:ln w="3175">
                    <a:noFill/>
                  </a:ln>
                  <a:solidFill>
                    <a:srgbClr val="080808"/>
                  </a:solidFill>
                  <a:effectLst/>
                  <a:uLnTx/>
                  <a:uFillTx/>
                  <a:latin typeface="+mn-lt"/>
                  <a:ea typeface="+mn-ea"/>
                  <a:cs typeface="Segoe UI" pitchFamily="34" charset="0"/>
                </a:rPr>
                <a:t>are crucial for developing robust collaboration practices.</a:t>
              </a:r>
              <a:endParaRPr kumimoji="0" lang="en-US" sz="1400" b="0" i="0" u="none" strike="noStrike" kern="1200" cap="none" spc="0" normalizeH="0" baseline="0" noProof="0">
                <a:ln w="3175">
                  <a:noFill/>
                </a:ln>
                <a:solidFill>
                  <a:srgbClr val="080808"/>
                </a:solidFill>
                <a:effectLst/>
                <a:uLnTx/>
                <a:uFillTx/>
                <a:latin typeface="Segoe UI Semibold"/>
                <a:ea typeface="+mn-ea"/>
                <a:cs typeface="Segoe UI" pitchFamily="34" charset="0"/>
              </a:endParaRPr>
            </a:p>
          </p:txBody>
        </p:sp>
        <p:sp>
          <p:nvSpPr>
            <p:cNvPr id="35" name="TextBox 34">
              <a:extLst>
                <a:ext uri="{FF2B5EF4-FFF2-40B4-BE49-F238E27FC236}">
                  <a16:creationId xmlns:a16="http://schemas.microsoft.com/office/drawing/2014/main" id="{579BDE99-B763-E12A-9A4B-E87E176464A2}"/>
                </a:ext>
              </a:extLst>
            </p:cNvPr>
            <p:cNvSpPr txBox="1"/>
            <p:nvPr/>
          </p:nvSpPr>
          <p:spPr>
            <a:xfrm>
              <a:off x="2427847" y="3631371"/>
              <a:ext cx="1547748" cy="2257005"/>
            </a:xfrm>
            <a:prstGeom prst="roundRect">
              <a:avLst>
                <a:gd name="adj" fmla="val 8225"/>
              </a:avLst>
            </a:prstGeom>
            <a:solidFill>
              <a:schemeClr val="accent1">
                <a:lumMod val="40000"/>
                <a:lumOff val="60000"/>
              </a:schemeClr>
            </a:solid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20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spcBef>
                  <a:spcPct val="0"/>
                </a:spcBef>
                <a:spcAft>
                  <a:spcPts val="0"/>
                </a:spcAft>
                <a:buClrTx/>
                <a:buSzTx/>
                <a:buFontTx/>
                <a:buNone/>
                <a:tabLst/>
                <a:defRPr/>
              </a:pPr>
              <a:r>
                <a:rPr kumimoji="0" lang="en-US" sz="1400" b="0" i="0" u="none" strike="noStrike" kern="1200" cap="none" spc="0" normalizeH="0" baseline="0" noProof="0">
                  <a:ln w="3175">
                    <a:noFill/>
                  </a:ln>
                  <a:solidFill>
                    <a:srgbClr val="080808"/>
                  </a:solidFill>
                  <a:effectLst/>
                  <a:uLnTx/>
                  <a:uFillTx/>
                  <a:latin typeface="Segoe UI Semibold"/>
                  <a:ea typeface="+mn-ea"/>
                  <a:cs typeface="Segoe UI" pitchFamily="34" charset="0"/>
                </a:rPr>
                <a:t>Extended focus areas</a:t>
              </a:r>
              <a:r>
                <a:rPr kumimoji="0" lang="en-US" sz="1400" b="1" i="0" u="none" strike="noStrike" kern="1200" cap="none" spc="0" normalizeH="0" baseline="0" noProof="0">
                  <a:ln w="3175">
                    <a:noFill/>
                  </a:ln>
                  <a:solidFill>
                    <a:srgbClr val="080808"/>
                  </a:solidFill>
                  <a:effectLst/>
                  <a:uLnTx/>
                  <a:uFillTx/>
                  <a:latin typeface="Segoe UI Semibold"/>
                  <a:ea typeface="+mn-ea"/>
                  <a:cs typeface="Segoe UI" pitchFamily="34" charset="0"/>
                </a:rPr>
                <a:t> </a:t>
              </a:r>
              <a:r>
                <a:rPr kumimoji="0" lang="en-US" sz="1400" b="0" i="0" u="none" strike="noStrike" kern="1200" cap="none" spc="0" normalizeH="0" baseline="0" noProof="0">
                  <a:ln w="3175">
                    <a:noFill/>
                  </a:ln>
                  <a:solidFill>
                    <a:srgbClr val="080808"/>
                  </a:solidFill>
                  <a:effectLst/>
                  <a:uLnTx/>
                  <a:uFillTx/>
                  <a:latin typeface="Segoe UI"/>
                  <a:ea typeface="+mn-ea"/>
                  <a:cs typeface="Segoe UI" pitchFamily="34" charset="0"/>
                </a:rPr>
                <a:t>enhance business improvement and differentiation by fostering a culture of continuous enhancement.</a:t>
              </a:r>
            </a:p>
          </p:txBody>
        </p:sp>
        <p:sp>
          <p:nvSpPr>
            <p:cNvPr id="36" name="Rectangle: Rounded Corners 6">
              <a:extLst>
                <a:ext uri="{FF2B5EF4-FFF2-40B4-BE49-F238E27FC236}">
                  <a16:creationId xmlns:a16="http://schemas.microsoft.com/office/drawing/2014/main" id="{308A2FE4-299C-CBA9-FAC4-505A74C25D85}"/>
                </a:ext>
                <a:ext uri="{C183D7F6-B498-43B3-948B-1728B52AA6E4}">
                  <adec:decorative xmlns:adec="http://schemas.microsoft.com/office/drawing/2017/decorative" val="1"/>
                </a:ext>
              </a:extLst>
            </p:cNvPr>
            <p:cNvSpPr/>
            <p:nvPr/>
          </p:nvSpPr>
          <p:spPr bwMode="auto">
            <a:xfrm>
              <a:off x="4207607" y="1289196"/>
              <a:ext cx="1845083" cy="4733071"/>
            </a:xfrm>
            <a:prstGeom prst="roundRect">
              <a:avLst>
                <a:gd name="adj" fmla="val 507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42" name="TextBox 41">
              <a:extLst>
                <a:ext uri="{FF2B5EF4-FFF2-40B4-BE49-F238E27FC236}">
                  <a16:creationId xmlns:a16="http://schemas.microsoft.com/office/drawing/2014/main" id="{7F2D89F1-46EB-121C-1B5D-13A979D9F436}"/>
                </a:ext>
              </a:extLst>
            </p:cNvPr>
            <p:cNvSpPr txBox="1"/>
            <p:nvPr/>
          </p:nvSpPr>
          <p:spPr>
            <a:xfrm>
              <a:off x="4386509" y="1956356"/>
              <a:ext cx="1547748" cy="2852052"/>
            </a:xfrm>
            <a:prstGeom prst="roundRect">
              <a:avLst>
                <a:gd name="adj" fmla="val 8225"/>
              </a:avLst>
            </a:prstGeom>
            <a:solidFill>
              <a:schemeClr val="accent1">
                <a:lumMod val="40000"/>
                <a:lumOff val="60000"/>
              </a:schemeClr>
            </a:solid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20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4400" rtl="0" eaLnBrk="1" fontAlgn="base" latinLnBrk="0" hangingPunct="1">
                <a:spcBef>
                  <a:spcPct val="0"/>
                </a:spcBef>
                <a:spcAft>
                  <a:spcPts val="0"/>
                </a:spcAft>
                <a:buClrTx/>
                <a:buSzTx/>
                <a:tabLst/>
                <a:defRPr/>
              </a:pPr>
              <a:r>
                <a:rPr lang="en-US" sz="1400">
                  <a:ln w="3175">
                    <a:noFill/>
                  </a:ln>
                  <a:solidFill>
                    <a:srgbClr val="080808"/>
                  </a:solidFill>
                </a:rPr>
                <a:t>Essential elements that empower individuals and teams get </a:t>
              </a:r>
              <a:r>
                <a:rPr lang="en-US" sz="1400" i="1">
                  <a:ln w="3175">
                    <a:noFill/>
                  </a:ln>
                  <a:solidFill>
                    <a:srgbClr val="080808"/>
                  </a:solidFill>
                </a:rPr>
                <a:t>work done </a:t>
              </a:r>
              <a:r>
                <a:rPr lang="en-US" sz="1400">
                  <a:ln w="3175">
                    <a:noFill/>
                  </a:ln>
                  <a:solidFill>
                    <a:srgbClr val="080808"/>
                  </a:solidFill>
                </a:rPr>
                <a:t>and achieve goals across personal, team, community, and organizational levels.</a:t>
              </a:r>
              <a:endParaRPr kumimoji="0" lang="en-US" sz="1400" b="0" i="0" u="none" strike="noStrike" kern="1200" cap="none" spc="0" normalizeH="0" baseline="0" noProof="0">
                <a:ln w="3175">
                  <a:noFill/>
                </a:ln>
                <a:solidFill>
                  <a:srgbClr val="080808"/>
                </a:solidFill>
                <a:effectLst/>
                <a:uLnTx/>
                <a:uFillTx/>
                <a:latin typeface="Segoe UI Semibold"/>
                <a:ea typeface="+mn-ea"/>
                <a:cs typeface="Segoe UI" pitchFamily="34" charset="0"/>
              </a:endParaRPr>
            </a:p>
          </p:txBody>
        </p:sp>
        <p:sp>
          <p:nvSpPr>
            <p:cNvPr id="49" name="Rectangle: Rounded Corners 6">
              <a:extLst>
                <a:ext uri="{FF2B5EF4-FFF2-40B4-BE49-F238E27FC236}">
                  <a16:creationId xmlns:a16="http://schemas.microsoft.com/office/drawing/2014/main" id="{5811C272-DFB4-B540-EF53-FD0245E62D24}"/>
                </a:ext>
                <a:ext uri="{C183D7F6-B498-43B3-948B-1728B52AA6E4}">
                  <adec:decorative xmlns:adec="http://schemas.microsoft.com/office/drawing/2017/decorative" val="1"/>
                </a:ext>
              </a:extLst>
            </p:cNvPr>
            <p:cNvSpPr/>
            <p:nvPr/>
          </p:nvSpPr>
          <p:spPr bwMode="auto">
            <a:xfrm>
              <a:off x="6152648" y="1289196"/>
              <a:ext cx="1845083" cy="4733071"/>
            </a:xfrm>
            <a:prstGeom prst="roundRect">
              <a:avLst>
                <a:gd name="adj" fmla="val 507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pic>
          <p:nvPicPr>
            <p:cNvPr id="52" name="Picture 51" descr="Icons for various Microsoft 365 apps">
              <a:extLst>
                <a:ext uri="{FF2B5EF4-FFF2-40B4-BE49-F238E27FC236}">
                  <a16:creationId xmlns:a16="http://schemas.microsoft.com/office/drawing/2014/main" id="{DAA5459E-D4B9-C960-3DAA-1DC2D121B1C7}"/>
                </a:ext>
              </a:extLst>
            </p:cNvPr>
            <p:cNvPicPr>
              <a:picLocks noChangeAspect="1"/>
            </p:cNvPicPr>
            <p:nvPr/>
          </p:nvPicPr>
          <p:blipFill>
            <a:blip r:embed="rId3"/>
            <a:stretch>
              <a:fillRect/>
            </a:stretch>
          </p:blipFill>
          <p:spPr>
            <a:xfrm>
              <a:off x="6181733" y="1831172"/>
              <a:ext cx="1646168" cy="472741"/>
            </a:xfrm>
            <a:prstGeom prst="rect">
              <a:avLst/>
            </a:prstGeom>
          </p:spPr>
        </p:pic>
        <p:sp>
          <p:nvSpPr>
            <p:cNvPr id="53" name="TextBox 52">
              <a:extLst>
                <a:ext uri="{FF2B5EF4-FFF2-40B4-BE49-F238E27FC236}">
                  <a16:creationId xmlns:a16="http://schemas.microsoft.com/office/drawing/2014/main" id="{B51B423C-6D9B-DB9A-59B2-57AEAB7419D5}"/>
                </a:ext>
              </a:extLst>
            </p:cNvPr>
            <p:cNvSpPr txBox="1"/>
            <p:nvPr/>
          </p:nvSpPr>
          <p:spPr>
            <a:xfrm>
              <a:off x="6301315" y="2332577"/>
              <a:ext cx="1547748" cy="2341111"/>
            </a:xfrm>
            <a:prstGeom prst="roundRect">
              <a:avLst>
                <a:gd name="adj" fmla="val 8225"/>
              </a:avLst>
            </a:prstGeom>
            <a:solidFill>
              <a:schemeClr val="accent1">
                <a:lumMod val="40000"/>
                <a:lumOff val="60000"/>
              </a:schemeClr>
            </a:solid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20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spcBef>
                  <a:spcPct val="0"/>
                </a:spcBef>
                <a:spcAft>
                  <a:spcPts val="0"/>
                </a:spcAft>
                <a:buClrTx/>
                <a:buSzTx/>
                <a:buFontTx/>
                <a:buNone/>
                <a:tabLst/>
                <a:defRPr/>
              </a:pPr>
              <a:r>
                <a:rPr lang="en-US" sz="1400">
                  <a:ln w="3175">
                    <a:noFill/>
                  </a:ln>
                  <a:solidFill>
                    <a:srgbClr val="080808"/>
                  </a:solidFill>
                </a:rPr>
                <a:t>Microsoft 365 applications can address individual, team, community, and organizational needs, facilitating the completion of required tasks.</a:t>
              </a:r>
              <a:endParaRPr lang="en-AU" sz="1400">
                <a:ln w="3175">
                  <a:noFill/>
                </a:ln>
                <a:solidFill>
                  <a:srgbClr val="080808"/>
                </a:solidFill>
              </a:endParaRPr>
            </a:p>
          </p:txBody>
        </p:sp>
        <p:sp>
          <p:nvSpPr>
            <p:cNvPr id="55" name="Rectangle: Rounded Corners 6">
              <a:extLst>
                <a:ext uri="{FF2B5EF4-FFF2-40B4-BE49-F238E27FC236}">
                  <a16:creationId xmlns:a16="http://schemas.microsoft.com/office/drawing/2014/main" id="{5CADD0A5-9EE1-B948-34E1-A5A4BD8BF03F}"/>
                </a:ext>
                <a:ext uri="{C183D7F6-B498-43B3-948B-1728B52AA6E4}">
                  <adec:decorative xmlns:adec="http://schemas.microsoft.com/office/drawing/2017/decorative" val="1"/>
                </a:ext>
              </a:extLst>
            </p:cNvPr>
            <p:cNvSpPr/>
            <p:nvPr/>
          </p:nvSpPr>
          <p:spPr bwMode="auto">
            <a:xfrm>
              <a:off x="8089154" y="1289197"/>
              <a:ext cx="1860477" cy="4733072"/>
            </a:xfrm>
            <a:prstGeom prst="roundRect">
              <a:avLst>
                <a:gd name="adj" fmla="val 671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58" name="TextBox 57">
              <a:extLst>
                <a:ext uri="{FF2B5EF4-FFF2-40B4-BE49-F238E27FC236}">
                  <a16:creationId xmlns:a16="http://schemas.microsoft.com/office/drawing/2014/main" id="{D6D50276-BE7B-B97C-89A0-501DEFD70C9F}"/>
                </a:ext>
              </a:extLst>
            </p:cNvPr>
            <p:cNvSpPr txBox="1"/>
            <p:nvPr/>
          </p:nvSpPr>
          <p:spPr>
            <a:xfrm>
              <a:off x="8276591" y="2270445"/>
              <a:ext cx="1547748" cy="3531122"/>
            </a:xfrm>
            <a:prstGeom prst="roundRect">
              <a:avLst>
                <a:gd name="adj" fmla="val 8225"/>
              </a:avLst>
            </a:prstGeom>
            <a:solidFill>
              <a:schemeClr val="accent1">
                <a:lumMod val="40000"/>
                <a:lumOff val="60000"/>
              </a:schemeClr>
            </a:solid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20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spcBef>
                  <a:spcPct val="0"/>
                </a:spcBef>
                <a:spcAft>
                  <a:spcPts val="0"/>
                </a:spcAft>
                <a:buClrTx/>
                <a:buSzTx/>
                <a:buFontTx/>
                <a:buNone/>
                <a:tabLst/>
                <a:defRPr/>
              </a:pPr>
              <a:r>
                <a:rPr lang="en-US" sz="1400" i="1">
                  <a:ln w="3175">
                    <a:noFill/>
                  </a:ln>
                  <a:solidFill>
                    <a:srgbClr val="080808"/>
                  </a:solidFill>
                </a:rPr>
                <a:t>Attention-harnessing behaviors </a:t>
              </a:r>
              <a:r>
                <a:rPr lang="en-US" sz="1400">
                  <a:ln w="3175">
                    <a:noFill/>
                  </a:ln>
                  <a:solidFill>
                    <a:srgbClr val="080808"/>
                  </a:solidFill>
                </a:rPr>
                <a:t>foster focus and flow, boosting productivity and collaboration. Without them, distracting behaviors reduce effectiveness and hinder teamwork organization-wide.</a:t>
              </a:r>
              <a:endParaRPr lang="en-AU" sz="1400">
                <a:ln w="3175">
                  <a:noFill/>
                </a:ln>
                <a:solidFill>
                  <a:srgbClr val="080808"/>
                </a:solidFill>
              </a:endParaRPr>
            </a:p>
          </p:txBody>
        </p:sp>
        <p:sp>
          <p:nvSpPr>
            <p:cNvPr id="59" name="Rectangle: Rounded Corners 6">
              <a:extLst>
                <a:ext uri="{FF2B5EF4-FFF2-40B4-BE49-F238E27FC236}">
                  <a16:creationId xmlns:a16="http://schemas.microsoft.com/office/drawing/2014/main" id="{255246AE-95C3-4E09-F796-B243BB36A51D}"/>
                </a:ext>
                <a:ext uri="{C183D7F6-B498-43B3-948B-1728B52AA6E4}">
                  <adec:decorative xmlns:adec="http://schemas.microsoft.com/office/drawing/2017/decorative" val="1"/>
                </a:ext>
              </a:extLst>
            </p:cNvPr>
            <p:cNvSpPr/>
            <p:nvPr/>
          </p:nvSpPr>
          <p:spPr bwMode="auto">
            <a:xfrm>
              <a:off x="10017351" y="1276420"/>
              <a:ext cx="1845083" cy="4733071"/>
            </a:xfrm>
            <a:prstGeom prst="roundRect">
              <a:avLst>
                <a:gd name="adj" fmla="val 507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66" name="TextBox 65">
              <a:extLst>
                <a:ext uri="{FF2B5EF4-FFF2-40B4-BE49-F238E27FC236}">
                  <a16:creationId xmlns:a16="http://schemas.microsoft.com/office/drawing/2014/main" id="{9D117A1F-656A-F8C3-F6F9-3701313BFC3E}"/>
                </a:ext>
              </a:extLst>
            </p:cNvPr>
            <p:cNvSpPr txBox="1"/>
            <p:nvPr/>
          </p:nvSpPr>
          <p:spPr>
            <a:xfrm>
              <a:off x="588263" y="2426679"/>
              <a:ext cx="12836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chemeClr val="accent2"/>
                  </a:solidFill>
                  <a:effectLst/>
                  <a:uLnTx/>
                  <a:uFillTx/>
                  <a:latin typeface="+mj-lt"/>
                  <a:ea typeface="+mn-ea"/>
                  <a:cs typeface="+mn-cs"/>
                </a:rPr>
                <a:t>#PeopleFirst</a:t>
              </a:r>
            </a:p>
          </p:txBody>
        </p:sp>
        <p:sp>
          <p:nvSpPr>
            <p:cNvPr id="94" name="Rectangle: Rounded Corners 10">
              <a:extLst>
                <a:ext uri="{FF2B5EF4-FFF2-40B4-BE49-F238E27FC236}">
                  <a16:creationId xmlns:a16="http://schemas.microsoft.com/office/drawing/2014/main" id="{9F66E2DC-079B-16ED-53A8-2EE81CF757B6}"/>
                </a:ext>
              </a:extLst>
            </p:cNvPr>
            <p:cNvSpPr/>
            <p:nvPr/>
          </p:nvSpPr>
          <p:spPr>
            <a:xfrm>
              <a:off x="397126" y="1400914"/>
              <a:ext cx="1670176" cy="33440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mj-lt"/>
                  <a:cs typeface="Segoe UI" panose="020B0502040204020203" pitchFamily="34" charset="0"/>
                </a:rPr>
                <a:t>Person</a:t>
              </a:r>
            </a:p>
          </p:txBody>
        </p:sp>
        <p:sp>
          <p:nvSpPr>
            <p:cNvPr id="97" name="Rectangle: Rounded Corners 10">
              <a:extLst>
                <a:ext uri="{FF2B5EF4-FFF2-40B4-BE49-F238E27FC236}">
                  <a16:creationId xmlns:a16="http://schemas.microsoft.com/office/drawing/2014/main" id="{91C42FEC-DCE1-DA28-6754-BA557791934A}"/>
                </a:ext>
              </a:extLst>
            </p:cNvPr>
            <p:cNvSpPr/>
            <p:nvPr/>
          </p:nvSpPr>
          <p:spPr>
            <a:xfrm>
              <a:off x="2376397" y="1400914"/>
              <a:ext cx="1670176" cy="33440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mj-lt"/>
                  <a:cs typeface="Segoe UI" panose="020B0502040204020203" pitchFamily="34" charset="0"/>
                </a:rPr>
                <a:t>Focus areas</a:t>
              </a:r>
            </a:p>
          </p:txBody>
        </p:sp>
        <p:sp>
          <p:nvSpPr>
            <p:cNvPr id="126" name="TextBox 125">
              <a:extLst>
                <a:ext uri="{FF2B5EF4-FFF2-40B4-BE49-F238E27FC236}">
                  <a16:creationId xmlns:a16="http://schemas.microsoft.com/office/drawing/2014/main" id="{6B5566A4-6AC1-640F-804B-D40E23038A48}"/>
                </a:ext>
                <a:ext uri="{C183D7F6-B498-43B3-948B-1728B52AA6E4}">
                  <adec:decorative xmlns:adec="http://schemas.microsoft.com/office/drawing/2017/decorative" val="0"/>
                </a:ext>
              </a:extLst>
            </p:cNvPr>
            <p:cNvSpPr txBox="1"/>
            <p:nvPr/>
          </p:nvSpPr>
          <p:spPr>
            <a:xfrm>
              <a:off x="3481106" y="968288"/>
              <a:ext cx="15990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282828">
                      <a:lumMod val="75000"/>
                      <a:lumOff val="25000"/>
                    </a:srgbClr>
                  </a:solidFill>
                  <a:effectLst/>
                  <a:uLnTx/>
                  <a:uFillTx/>
                  <a:latin typeface="Segoe UI"/>
                  <a:ea typeface="+mn-ea"/>
                  <a:cs typeface="+mn-cs"/>
                </a:rPr>
                <a:t>contains essential</a:t>
              </a:r>
            </a:p>
          </p:txBody>
        </p:sp>
        <p:sp>
          <p:nvSpPr>
            <p:cNvPr id="98" name="Rectangle: Rounded Corners 10">
              <a:extLst>
                <a:ext uri="{FF2B5EF4-FFF2-40B4-BE49-F238E27FC236}">
                  <a16:creationId xmlns:a16="http://schemas.microsoft.com/office/drawing/2014/main" id="{599626E1-9DEB-8BC4-95B0-62BE773E3992}"/>
                </a:ext>
              </a:extLst>
            </p:cNvPr>
            <p:cNvSpPr/>
            <p:nvPr/>
          </p:nvSpPr>
          <p:spPr>
            <a:xfrm>
              <a:off x="4310550" y="1400914"/>
              <a:ext cx="1670176" cy="33440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mj-lt"/>
                  <a:cs typeface="Segoe UI" panose="020B0502040204020203" pitchFamily="34" charset="0"/>
                </a:rPr>
                <a:t>Capability/needs</a:t>
              </a:r>
            </a:p>
          </p:txBody>
        </p:sp>
        <p:sp>
          <p:nvSpPr>
            <p:cNvPr id="100" name="Rectangle: Rounded Corners 10">
              <a:extLst>
                <a:ext uri="{FF2B5EF4-FFF2-40B4-BE49-F238E27FC236}">
                  <a16:creationId xmlns:a16="http://schemas.microsoft.com/office/drawing/2014/main" id="{8DDE993D-44ED-0E11-D5D0-325E72689969}"/>
                </a:ext>
              </a:extLst>
            </p:cNvPr>
            <p:cNvSpPr/>
            <p:nvPr/>
          </p:nvSpPr>
          <p:spPr>
            <a:xfrm>
              <a:off x="6220372" y="1400914"/>
              <a:ext cx="1670176" cy="33440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mj-lt"/>
                  <a:cs typeface="Segoe UI" panose="020B0502040204020203" pitchFamily="34" charset="0"/>
                </a:rPr>
                <a:t>Microsoft 365 apps</a:t>
              </a:r>
            </a:p>
          </p:txBody>
        </p:sp>
        <p:sp>
          <p:nvSpPr>
            <p:cNvPr id="103" name="Rectangle: Rounded Corners 10">
              <a:extLst>
                <a:ext uri="{FF2B5EF4-FFF2-40B4-BE49-F238E27FC236}">
                  <a16:creationId xmlns:a16="http://schemas.microsoft.com/office/drawing/2014/main" id="{AECB3476-ED8C-85AA-F2BF-B39C963651CA}"/>
                </a:ext>
              </a:extLst>
            </p:cNvPr>
            <p:cNvSpPr/>
            <p:nvPr/>
          </p:nvSpPr>
          <p:spPr>
            <a:xfrm>
              <a:off x="8165409" y="1400914"/>
              <a:ext cx="1670176" cy="33440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mj-lt"/>
                  <a:cs typeface="Segoe UI" panose="020B0502040204020203" pitchFamily="34" charset="0"/>
                </a:rPr>
                <a:t>Behaviors</a:t>
              </a:r>
            </a:p>
          </p:txBody>
        </p:sp>
        <p:sp>
          <p:nvSpPr>
            <p:cNvPr id="122" name="TextBox 121">
              <a:extLst>
                <a:ext uri="{FF2B5EF4-FFF2-40B4-BE49-F238E27FC236}">
                  <a16:creationId xmlns:a16="http://schemas.microsoft.com/office/drawing/2014/main" id="{D5266395-6864-35EE-65DF-78A589D036AF}"/>
                </a:ext>
              </a:extLst>
            </p:cNvPr>
            <p:cNvSpPr txBox="1"/>
            <p:nvPr/>
          </p:nvSpPr>
          <p:spPr>
            <a:xfrm>
              <a:off x="1185633" y="971188"/>
              <a:ext cx="222312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u="none" strike="noStrike" kern="1200" cap="none" spc="0" normalizeH="0" baseline="0" noProof="0" dirty="0">
                  <a:ln>
                    <a:noFill/>
                  </a:ln>
                  <a:solidFill>
                    <a:srgbClr val="282828">
                      <a:lumMod val="75000"/>
                      <a:lumOff val="25000"/>
                    </a:srgbClr>
                  </a:solidFill>
                  <a:effectLst/>
                  <a:uLnTx/>
                  <a:uFillTx/>
                  <a:latin typeface="Segoe UI"/>
                  <a:ea typeface="+mn-ea"/>
                  <a:cs typeface="+mn-cs"/>
                </a:rPr>
                <a:t>adopt attention-harnessing</a:t>
              </a:r>
            </a:p>
          </p:txBody>
        </p:sp>
        <p:sp>
          <p:nvSpPr>
            <p:cNvPr id="140" name="Graphic 41">
              <a:extLst>
                <a:ext uri="{FF2B5EF4-FFF2-40B4-BE49-F238E27FC236}">
                  <a16:creationId xmlns:a16="http://schemas.microsoft.com/office/drawing/2014/main" id="{E9255D29-3FC9-4E4B-AFA8-B79B90C625BD}"/>
                </a:ext>
                <a:ext uri="{C183D7F6-B498-43B3-948B-1728B52AA6E4}">
                  <adec:decorative xmlns:adec="http://schemas.microsoft.com/office/drawing/2017/decorative" val="1"/>
                </a:ext>
              </a:extLst>
            </p:cNvPr>
            <p:cNvSpPr/>
            <p:nvPr/>
          </p:nvSpPr>
          <p:spPr>
            <a:xfrm>
              <a:off x="8847942" y="1844992"/>
              <a:ext cx="342900" cy="342728"/>
            </a:xfrm>
            <a:custGeom>
              <a:avLst/>
              <a:gdLst>
                <a:gd name="connsiteX0" fmla="*/ 337607 w 829500"/>
                <a:gd name="connsiteY0" fmla="*/ 0 h 829085"/>
                <a:gd name="connsiteX1" fmla="*/ 383644 w 829500"/>
                <a:gd name="connsiteY1" fmla="*/ 58521 h 829085"/>
                <a:gd name="connsiteX2" fmla="*/ 383644 w 829500"/>
                <a:gd name="connsiteY2" fmla="*/ 238232 h 829085"/>
                <a:gd name="connsiteX3" fmla="*/ 346524 w 829500"/>
                <a:gd name="connsiteY3" fmla="*/ 238232 h 829085"/>
                <a:gd name="connsiteX4" fmla="*/ 238521 w 829500"/>
                <a:gd name="connsiteY4" fmla="*/ 192442 h 829085"/>
                <a:gd name="connsiteX5" fmla="*/ 192730 w 829500"/>
                <a:gd name="connsiteY5" fmla="*/ 300445 h 829085"/>
                <a:gd name="connsiteX6" fmla="*/ 300733 w 829500"/>
                <a:gd name="connsiteY6" fmla="*/ 346233 h 829085"/>
                <a:gd name="connsiteX7" fmla="*/ 346524 w 829500"/>
                <a:gd name="connsiteY7" fmla="*/ 300445 h 829085"/>
                <a:gd name="connsiteX8" fmla="*/ 383644 w 829500"/>
                <a:gd name="connsiteY8" fmla="*/ 300445 h 829085"/>
                <a:gd name="connsiteX9" fmla="*/ 383644 w 829500"/>
                <a:gd name="connsiteY9" fmla="*/ 752440 h 829085"/>
                <a:gd name="connsiteX10" fmla="*/ 351169 w 829500"/>
                <a:gd name="connsiteY10" fmla="*/ 812993 h 829085"/>
                <a:gd name="connsiteX11" fmla="*/ 286468 w 829500"/>
                <a:gd name="connsiteY11" fmla="*/ 829085 h 829085"/>
                <a:gd name="connsiteX12" fmla="*/ 147278 w 829500"/>
                <a:gd name="connsiteY12" fmla="*/ 759905 h 829085"/>
                <a:gd name="connsiteX13" fmla="*/ 104973 w 829500"/>
                <a:gd name="connsiteY13" fmla="*/ 671273 h 829085"/>
                <a:gd name="connsiteX14" fmla="*/ 52341 w 829500"/>
                <a:gd name="connsiteY14" fmla="*/ 642655 h 829085"/>
                <a:gd name="connsiteX15" fmla="*/ 0 w 829500"/>
                <a:gd name="connsiteY15" fmla="*/ 516778 h 829085"/>
                <a:gd name="connsiteX16" fmla="*/ 7880 w 829500"/>
                <a:gd name="connsiteY16" fmla="*/ 435239 h 829085"/>
                <a:gd name="connsiteX17" fmla="*/ 182490 w 829500"/>
                <a:gd name="connsiteY17" fmla="*/ 435239 h 829085"/>
                <a:gd name="connsiteX18" fmla="*/ 237859 w 829500"/>
                <a:gd name="connsiteY18" fmla="*/ 482976 h 829085"/>
                <a:gd name="connsiteX19" fmla="*/ 192920 w 829500"/>
                <a:gd name="connsiteY19" fmla="*/ 591338 h 829085"/>
                <a:gd name="connsiteX20" fmla="*/ 301280 w 829500"/>
                <a:gd name="connsiteY20" fmla="*/ 636276 h 829085"/>
                <a:gd name="connsiteX21" fmla="*/ 346221 w 829500"/>
                <a:gd name="connsiteY21" fmla="*/ 527915 h 829085"/>
                <a:gd name="connsiteX22" fmla="*/ 300362 w 829500"/>
                <a:gd name="connsiteY22" fmla="*/ 482603 h 829085"/>
                <a:gd name="connsiteX23" fmla="*/ 182490 w 829500"/>
                <a:gd name="connsiteY23" fmla="*/ 373026 h 829085"/>
                <a:gd name="connsiteX24" fmla="*/ 43134 w 829500"/>
                <a:gd name="connsiteY24" fmla="*/ 373026 h 829085"/>
                <a:gd name="connsiteX25" fmla="*/ 63664 w 829500"/>
                <a:gd name="connsiteY25" fmla="*/ 360501 h 829085"/>
                <a:gd name="connsiteX26" fmla="*/ 56282 w 829500"/>
                <a:gd name="connsiteY26" fmla="*/ 313758 h 829085"/>
                <a:gd name="connsiteX27" fmla="*/ 68517 w 829500"/>
                <a:gd name="connsiteY27" fmla="*/ 223301 h 829085"/>
                <a:gd name="connsiteX28" fmla="*/ 111568 w 829500"/>
                <a:gd name="connsiteY28" fmla="*/ 149725 h 829085"/>
                <a:gd name="connsiteX29" fmla="*/ 157024 w 829500"/>
                <a:gd name="connsiteY29" fmla="*/ 126208 h 829085"/>
                <a:gd name="connsiteX30" fmla="*/ 213140 w 829500"/>
                <a:gd name="connsiteY30" fmla="*/ 41724 h 829085"/>
                <a:gd name="connsiteX31" fmla="*/ 337565 w 829500"/>
                <a:gd name="connsiteY31" fmla="*/ 0 h 829085"/>
                <a:gd name="connsiteX32" fmla="*/ 445856 w 829500"/>
                <a:gd name="connsiteY32" fmla="*/ 621876 h 829085"/>
                <a:gd name="connsiteX33" fmla="*/ 514290 w 829500"/>
                <a:gd name="connsiteY33" fmla="*/ 621876 h 829085"/>
                <a:gd name="connsiteX34" fmla="*/ 632494 w 829500"/>
                <a:gd name="connsiteY34" fmla="*/ 503672 h 829085"/>
                <a:gd name="connsiteX35" fmla="*/ 632494 w 829500"/>
                <a:gd name="connsiteY35" fmla="*/ 429225 h 829085"/>
                <a:gd name="connsiteX36" fmla="*/ 678282 w 829500"/>
                <a:gd name="connsiteY36" fmla="*/ 321222 h 829085"/>
                <a:gd name="connsiteX37" fmla="*/ 570281 w 829500"/>
                <a:gd name="connsiteY37" fmla="*/ 275431 h 829085"/>
                <a:gd name="connsiteX38" fmla="*/ 524493 w 829500"/>
                <a:gd name="connsiteY38" fmla="*/ 383432 h 829085"/>
                <a:gd name="connsiteX39" fmla="*/ 570281 w 829500"/>
                <a:gd name="connsiteY39" fmla="*/ 429225 h 829085"/>
                <a:gd name="connsiteX40" fmla="*/ 570281 w 829500"/>
                <a:gd name="connsiteY40" fmla="*/ 503672 h 829085"/>
                <a:gd name="connsiteX41" fmla="*/ 514290 w 829500"/>
                <a:gd name="connsiteY41" fmla="*/ 559664 h 829085"/>
                <a:gd name="connsiteX42" fmla="*/ 445856 w 829500"/>
                <a:gd name="connsiteY42" fmla="*/ 559664 h 829085"/>
                <a:gd name="connsiteX43" fmla="*/ 445856 w 829500"/>
                <a:gd name="connsiteY43" fmla="*/ 58521 h 829085"/>
                <a:gd name="connsiteX44" fmla="*/ 491894 w 829500"/>
                <a:gd name="connsiteY44" fmla="*/ 0 h 829085"/>
                <a:gd name="connsiteX45" fmla="*/ 616360 w 829500"/>
                <a:gd name="connsiteY45" fmla="*/ 41724 h 829085"/>
                <a:gd name="connsiteX46" fmla="*/ 672476 w 829500"/>
                <a:gd name="connsiteY46" fmla="*/ 126208 h 829085"/>
                <a:gd name="connsiteX47" fmla="*/ 717932 w 829500"/>
                <a:gd name="connsiteY47" fmla="*/ 149725 h 829085"/>
                <a:gd name="connsiteX48" fmla="*/ 760983 w 829500"/>
                <a:gd name="connsiteY48" fmla="*/ 223301 h 829085"/>
                <a:gd name="connsiteX49" fmla="*/ 773218 w 829500"/>
                <a:gd name="connsiteY49" fmla="*/ 313758 h 829085"/>
                <a:gd name="connsiteX50" fmla="*/ 765836 w 829500"/>
                <a:gd name="connsiteY50" fmla="*/ 360501 h 829085"/>
                <a:gd name="connsiteX51" fmla="*/ 768573 w 829500"/>
                <a:gd name="connsiteY51" fmla="*/ 361745 h 829085"/>
                <a:gd name="connsiteX52" fmla="*/ 805652 w 829500"/>
                <a:gd name="connsiteY52" fmla="*/ 395340 h 829085"/>
                <a:gd name="connsiteX53" fmla="*/ 829500 w 829500"/>
                <a:gd name="connsiteY53" fmla="*/ 516778 h 829085"/>
                <a:gd name="connsiteX54" fmla="*/ 777159 w 829500"/>
                <a:gd name="connsiteY54" fmla="*/ 642655 h 829085"/>
                <a:gd name="connsiteX55" fmla="*/ 724485 w 829500"/>
                <a:gd name="connsiteY55" fmla="*/ 671273 h 829085"/>
                <a:gd name="connsiteX56" fmla="*/ 682222 w 829500"/>
                <a:gd name="connsiteY56" fmla="*/ 759905 h 829085"/>
                <a:gd name="connsiteX57" fmla="*/ 542991 w 829500"/>
                <a:gd name="connsiteY57" fmla="*/ 829085 h 829085"/>
                <a:gd name="connsiteX58" fmla="*/ 478290 w 829500"/>
                <a:gd name="connsiteY58" fmla="*/ 813034 h 829085"/>
                <a:gd name="connsiteX59" fmla="*/ 445856 w 829500"/>
                <a:gd name="connsiteY59" fmla="*/ 752440 h 829085"/>
                <a:gd name="connsiteX60" fmla="*/ 445856 w 829500"/>
                <a:gd name="connsiteY60" fmla="*/ 621876 h 829085"/>
                <a:gd name="connsiteX61" fmla="*/ 248850 w 829500"/>
                <a:gd name="connsiteY61" fmla="*/ 269339 h 829085"/>
                <a:gd name="connsiteX62" fmla="*/ 269588 w 829500"/>
                <a:gd name="connsiteY62" fmla="*/ 248601 h 829085"/>
                <a:gd name="connsiteX63" fmla="*/ 290325 w 829500"/>
                <a:gd name="connsiteY63" fmla="*/ 269339 h 829085"/>
                <a:gd name="connsiteX64" fmla="*/ 269588 w 829500"/>
                <a:gd name="connsiteY64" fmla="*/ 290076 h 829085"/>
                <a:gd name="connsiteX65" fmla="*/ 248850 w 829500"/>
                <a:gd name="connsiteY65" fmla="*/ 269339 h 829085"/>
                <a:gd name="connsiteX66" fmla="*/ 269588 w 829500"/>
                <a:gd name="connsiteY66" fmla="*/ 538926 h 829085"/>
                <a:gd name="connsiteX67" fmla="*/ 248850 w 829500"/>
                <a:gd name="connsiteY67" fmla="*/ 559664 h 829085"/>
                <a:gd name="connsiteX68" fmla="*/ 269588 w 829500"/>
                <a:gd name="connsiteY68" fmla="*/ 580401 h 829085"/>
                <a:gd name="connsiteX69" fmla="*/ 290325 w 829500"/>
                <a:gd name="connsiteY69" fmla="*/ 559664 h 829085"/>
                <a:gd name="connsiteX70" fmla="*/ 269588 w 829500"/>
                <a:gd name="connsiteY70" fmla="*/ 538926 h 829085"/>
                <a:gd name="connsiteX71" fmla="*/ 580650 w 829500"/>
                <a:gd name="connsiteY71" fmla="*/ 352289 h 829085"/>
                <a:gd name="connsiteX72" fmla="*/ 601388 w 829500"/>
                <a:gd name="connsiteY72" fmla="*/ 373026 h 829085"/>
                <a:gd name="connsiteX73" fmla="*/ 622125 w 829500"/>
                <a:gd name="connsiteY73" fmla="*/ 352289 h 829085"/>
                <a:gd name="connsiteX74" fmla="*/ 601388 w 829500"/>
                <a:gd name="connsiteY74" fmla="*/ 331551 h 829085"/>
                <a:gd name="connsiteX75" fmla="*/ 580650 w 829500"/>
                <a:gd name="connsiteY75" fmla="*/ 352289 h 8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29500" h="829085">
                  <a:moveTo>
                    <a:pt x="337607" y="0"/>
                  </a:moveTo>
                  <a:cubicBezTo>
                    <a:pt x="366929" y="0"/>
                    <a:pt x="383644" y="29198"/>
                    <a:pt x="383644" y="58521"/>
                  </a:cubicBezTo>
                  <a:lnTo>
                    <a:pt x="383644" y="238232"/>
                  </a:lnTo>
                  <a:lnTo>
                    <a:pt x="346524" y="238232"/>
                  </a:lnTo>
                  <a:cubicBezTo>
                    <a:pt x="329344" y="195764"/>
                    <a:pt x="280989" y="175263"/>
                    <a:pt x="238521" y="192442"/>
                  </a:cubicBezTo>
                  <a:cubicBezTo>
                    <a:pt x="196052" y="209621"/>
                    <a:pt x="175551" y="257976"/>
                    <a:pt x="192730" y="300445"/>
                  </a:cubicBezTo>
                  <a:cubicBezTo>
                    <a:pt x="209910" y="342915"/>
                    <a:pt x="258264" y="363416"/>
                    <a:pt x="300733" y="346233"/>
                  </a:cubicBezTo>
                  <a:cubicBezTo>
                    <a:pt x="321570" y="337806"/>
                    <a:pt x="338096" y="321282"/>
                    <a:pt x="346524" y="300445"/>
                  </a:cubicBezTo>
                  <a:lnTo>
                    <a:pt x="383644" y="300445"/>
                  </a:lnTo>
                  <a:lnTo>
                    <a:pt x="383644" y="752440"/>
                  </a:lnTo>
                  <a:cubicBezTo>
                    <a:pt x="383644" y="777159"/>
                    <a:pt x="373192" y="801753"/>
                    <a:pt x="351169" y="812993"/>
                  </a:cubicBezTo>
                  <a:cubicBezTo>
                    <a:pt x="331199" y="823453"/>
                    <a:pt x="309011" y="828973"/>
                    <a:pt x="286468" y="829085"/>
                  </a:cubicBezTo>
                  <a:cubicBezTo>
                    <a:pt x="223841" y="829085"/>
                    <a:pt x="177264" y="797398"/>
                    <a:pt x="147278" y="759905"/>
                  </a:cubicBezTo>
                  <a:cubicBezTo>
                    <a:pt x="126510" y="734033"/>
                    <a:pt x="112029" y="703690"/>
                    <a:pt x="104973" y="671273"/>
                  </a:cubicBezTo>
                  <a:cubicBezTo>
                    <a:pt x="85605" y="665558"/>
                    <a:pt x="67667" y="655803"/>
                    <a:pt x="52341" y="642655"/>
                  </a:cubicBezTo>
                  <a:cubicBezTo>
                    <a:pt x="22894" y="617314"/>
                    <a:pt x="0" y="576668"/>
                    <a:pt x="0" y="516778"/>
                  </a:cubicBezTo>
                  <a:cubicBezTo>
                    <a:pt x="0" y="485465"/>
                    <a:pt x="2240" y="458174"/>
                    <a:pt x="7880" y="435239"/>
                  </a:cubicBezTo>
                  <a:lnTo>
                    <a:pt x="182490" y="435239"/>
                  </a:lnTo>
                  <a:cubicBezTo>
                    <a:pt x="210610" y="435239"/>
                    <a:pt x="233919" y="455976"/>
                    <a:pt x="237859" y="482976"/>
                  </a:cubicBezTo>
                  <a:cubicBezTo>
                    <a:pt x="195527" y="500491"/>
                    <a:pt x="175407" y="549005"/>
                    <a:pt x="192920" y="591338"/>
                  </a:cubicBezTo>
                  <a:cubicBezTo>
                    <a:pt x="210433" y="633668"/>
                    <a:pt x="258947" y="653787"/>
                    <a:pt x="301280" y="636276"/>
                  </a:cubicBezTo>
                  <a:cubicBezTo>
                    <a:pt x="343612" y="618761"/>
                    <a:pt x="363732" y="570248"/>
                    <a:pt x="346221" y="527915"/>
                  </a:cubicBezTo>
                  <a:cubicBezTo>
                    <a:pt x="337669" y="507248"/>
                    <a:pt x="321132" y="490906"/>
                    <a:pt x="300362" y="482603"/>
                  </a:cubicBezTo>
                  <a:cubicBezTo>
                    <a:pt x="295842" y="420839"/>
                    <a:pt x="244419" y="373034"/>
                    <a:pt x="182490" y="373026"/>
                  </a:cubicBezTo>
                  <a:lnTo>
                    <a:pt x="43134" y="373026"/>
                  </a:lnTo>
                  <a:cubicBezTo>
                    <a:pt x="49345" y="367892"/>
                    <a:pt x="56258" y="363674"/>
                    <a:pt x="63664" y="360501"/>
                  </a:cubicBezTo>
                  <a:cubicBezTo>
                    <a:pt x="59389" y="345263"/>
                    <a:pt x="56911" y="329574"/>
                    <a:pt x="56282" y="313758"/>
                  </a:cubicBezTo>
                  <a:cubicBezTo>
                    <a:pt x="54913" y="283274"/>
                    <a:pt x="59475" y="251546"/>
                    <a:pt x="68517" y="223301"/>
                  </a:cubicBezTo>
                  <a:cubicBezTo>
                    <a:pt x="77475" y="195513"/>
                    <a:pt x="91660" y="168430"/>
                    <a:pt x="111568" y="149725"/>
                  </a:cubicBezTo>
                  <a:cubicBezTo>
                    <a:pt x="124056" y="137556"/>
                    <a:pt x="139877" y="129371"/>
                    <a:pt x="157024" y="126208"/>
                  </a:cubicBezTo>
                  <a:cubicBezTo>
                    <a:pt x="165278" y="91369"/>
                    <a:pt x="186306" y="62586"/>
                    <a:pt x="213140" y="41724"/>
                  </a:cubicBezTo>
                  <a:cubicBezTo>
                    <a:pt x="247606" y="14848"/>
                    <a:pt x="292772" y="0"/>
                    <a:pt x="337565" y="0"/>
                  </a:cubicBezTo>
                  <a:close/>
                  <a:moveTo>
                    <a:pt x="445856" y="621876"/>
                  </a:moveTo>
                  <a:lnTo>
                    <a:pt x="514290" y="621876"/>
                  </a:lnTo>
                  <a:cubicBezTo>
                    <a:pt x="579572" y="621876"/>
                    <a:pt x="632494" y="568954"/>
                    <a:pt x="632494" y="503672"/>
                  </a:cubicBezTo>
                  <a:lnTo>
                    <a:pt x="632494" y="429225"/>
                  </a:lnTo>
                  <a:cubicBezTo>
                    <a:pt x="674964" y="412046"/>
                    <a:pt x="695465" y="363690"/>
                    <a:pt x="678282" y="321222"/>
                  </a:cubicBezTo>
                  <a:cubicBezTo>
                    <a:pt x="661103" y="278753"/>
                    <a:pt x="612752" y="258252"/>
                    <a:pt x="570281" y="275431"/>
                  </a:cubicBezTo>
                  <a:cubicBezTo>
                    <a:pt x="527811" y="292611"/>
                    <a:pt x="507310" y="340966"/>
                    <a:pt x="524493" y="383432"/>
                  </a:cubicBezTo>
                  <a:cubicBezTo>
                    <a:pt x="532921" y="404273"/>
                    <a:pt x="549444" y="420797"/>
                    <a:pt x="570281" y="429225"/>
                  </a:cubicBezTo>
                  <a:lnTo>
                    <a:pt x="570281" y="503672"/>
                  </a:lnTo>
                  <a:cubicBezTo>
                    <a:pt x="570281" y="534596"/>
                    <a:pt x="545214" y="559664"/>
                    <a:pt x="514290" y="559664"/>
                  </a:cubicBezTo>
                  <a:lnTo>
                    <a:pt x="445856" y="559664"/>
                  </a:lnTo>
                  <a:lnTo>
                    <a:pt x="445856" y="58521"/>
                  </a:lnTo>
                  <a:cubicBezTo>
                    <a:pt x="445856" y="29198"/>
                    <a:pt x="462571" y="0"/>
                    <a:pt x="491894" y="0"/>
                  </a:cubicBezTo>
                  <a:cubicBezTo>
                    <a:pt x="536769" y="0"/>
                    <a:pt x="581894" y="14848"/>
                    <a:pt x="616360" y="41724"/>
                  </a:cubicBezTo>
                  <a:cubicBezTo>
                    <a:pt x="643194" y="62586"/>
                    <a:pt x="664222" y="91411"/>
                    <a:pt x="672476" y="126208"/>
                  </a:cubicBezTo>
                  <a:cubicBezTo>
                    <a:pt x="689895" y="129112"/>
                    <a:pt x="705407" y="137987"/>
                    <a:pt x="717932" y="149725"/>
                  </a:cubicBezTo>
                  <a:cubicBezTo>
                    <a:pt x="737840" y="168430"/>
                    <a:pt x="752025" y="195472"/>
                    <a:pt x="760983" y="223301"/>
                  </a:cubicBezTo>
                  <a:cubicBezTo>
                    <a:pt x="770025" y="251546"/>
                    <a:pt x="774587" y="283274"/>
                    <a:pt x="773218" y="313758"/>
                  </a:cubicBezTo>
                  <a:cubicBezTo>
                    <a:pt x="772513" y="329353"/>
                    <a:pt x="770232" y="345279"/>
                    <a:pt x="765836" y="360501"/>
                  </a:cubicBezTo>
                  <a:lnTo>
                    <a:pt x="768573" y="361745"/>
                  </a:lnTo>
                  <a:cubicBezTo>
                    <a:pt x="783919" y="368962"/>
                    <a:pt x="796362" y="380284"/>
                    <a:pt x="805652" y="395340"/>
                  </a:cubicBezTo>
                  <a:cubicBezTo>
                    <a:pt x="823279" y="423750"/>
                    <a:pt x="829500" y="464644"/>
                    <a:pt x="829500" y="516778"/>
                  </a:cubicBezTo>
                  <a:cubicBezTo>
                    <a:pt x="829500" y="576710"/>
                    <a:pt x="806606" y="617397"/>
                    <a:pt x="777159" y="642655"/>
                  </a:cubicBezTo>
                  <a:cubicBezTo>
                    <a:pt x="761821" y="655811"/>
                    <a:pt x="743867" y="665562"/>
                    <a:pt x="724485" y="671273"/>
                  </a:cubicBezTo>
                  <a:cubicBezTo>
                    <a:pt x="717439" y="703686"/>
                    <a:pt x="702972" y="734025"/>
                    <a:pt x="682222" y="759905"/>
                  </a:cubicBezTo>
                  <a:cubicBezTo>
                    <a:pt x="652236" y="797398"/>
                    <a:pt x="605659" y="829085"/>
                    <a:pt x="542991" y="829085"/>
                  </a:cubicBezTo>
                  <a:cubicBezTo>
                    <a:pt x="520449" y="828986"/>
                    <a:pt x="498264" y="823482"/>
                    <a:pt x="478290" y="813034"/>
                  </a:cubicBezTo>
                  <a:cubicBezTo>
                    <a:pt x="456308" y="801753"/>
                    <a:pt x="445856" y="777159"/>
                    <a:pt x="445856" y="752440"/>
                  </a:cubicBezTo>
                  <a:lnTo>
                    <a:pt x="445856" y="621876"/>
                  </a:lnTo>
                  <a:close/>
                  <a:moveTo>
                    <a:pt x="248850" y="269339"/>
                  </a:moveTo>
                  <a:cubicBezTo>
                    <a:pt x="248850" y="257886"/>
                    <a:pt x="258135" y="248601"/>
                    <a:pt x="269588" y="248601"/>
                  </a:cubicBezTo>
                  <a:cubicBezTo>
                    <a:pt x="281040" y="248601"/>
                    <a:pt x="290325" y="257886"/>
                    <a:pt x="290325" y="269339"/>
                  </a:cubicBezTo>
                  <a:cubicBezTo>
                    <a:pt x="290325" y="280792"/>
                    <a:pt x="281040" y="290076"/>
                    <a:pt x="269588" y="290076"/>
                  </a:cubicBezTo>
                  <a:cubicBezTo>
                    <a:pt x="258135" y="290076"/>
                    <a:pt x="248850" y="280792"/>
                    <a:pt x="248850" y="269339"/>
                  </a:cubicBezTo>
                  <a:close/>
                  <a:moveTo>
                    <a:pt x="269588" y="538926"/>
                  </a:moveTo>
                  <a:cubicBezTo>
                    <a:pt x="258135" y="538926"/>
                    <a:pt x="248850" y="548212"/>
                    <a:pt x="248850" y="559664"/>
                  </a:cubicBezTo>
                  <a:cubicBezTo>
                    <a:pt x="248850" y="571115"/>
                    <a:pt x="258135" y="580401"/>
                    <a:pt x="269588" y="580401"/>
                  </a:cubicBezTo>
                  <a:cubicBezTo>
                    <a:pt x="281040" y="580401"/>
                    <a:pt x="290325" y="571115"/>
                    <a:pt x="290325" y="559664"/>
                  </a:cubicBezTo>
                  <a:cubicBezTo>
                    <a:pt x="290325" y="548212"/>
                    <a:pt x="281040" y="538926"/>
                    <a:pt x="269588" y="538926"/>
                  </a:cubicBezTo>
                  <a:close/>
                  <a:moveTo>
                    <a:pt x="580650" y="352289"/>
                  </a:moveTo>
                  <a:cubicBezTo>
                    <a:pt x="580650" y="363740"/>
                    <a:pt x="589936" y="373026"/>
                    <a:pt x="601388" y="373026"/>
                  </a:cubicBezTo>
                  <a:cubicBezTo>
                    <a:pt x="612839" y="373026"/>
                    <a:pt x="622125" y="363740"/>
                    <a:pt x="622125" y="352289"/>
                  </a:cubicBezTo>
                  <a:cubicBezTo>
                    <a:pt x="622125" y="340837"/>
                    <a:pt x="612839" y="331551"/>
                    <a:pt x="601388" y="331551"/>
                  </a:cubicBezTo>
                  <a:cubicBezTo>
                    <a:pt x="589936" y="331551"/>
                    <a:pt x="580650" y="340837"/>
                    <a:pt x="580650" y="352289"/>
                  </a:cubicBezTo>
                  <a:close/>
                </a:path>
              </a:pathLst>
            </a:cu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rgbClr val="FFFFFF"/>
                </a:solidFill>
                <a:latin typeface="Segoe UI Semibold" panose="020B0502040204020203" pitchFamily="34" charset="0"/>
                <a:cs typeface="Segoe UI Semibold" panose="020B0502040204020203" pitchFamily="34" charset="0"/>
              </a:endParaRPr>
            </a:p>
          </p:txBody>
        </p:sp>
        <p:sp>
          <p:nvSpPr>
            <p:cNvPr id="104" name="Rectangle: Rounded Corners 10">
              <a:extLst>
                <a:ext uri="{FF2B5EF4-FFF2-40B4-BE49-F238E27FC236}">
                  <a16:creationId xmlns:a16="http://schemas.microsoft.com/office/drawing/2014/main" id="{B597054D-4BD5-191B-6AF8-94DBC930EACF}"/>
                </a:ext>
              </a:extLst>
            </p:cNvPr>
            <p:cNvSpPr/>
            <p:nvPr/>
          </p:nvSpPr>
          <p:spPr>
            <a:xfrm>
              <a:off x="10130181" y="1400914"/>
              <a:ext cx="1670176" cy="334406"/>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mj-lt"/>
                  <a:cs typeface="Segoe UI" panose="020B0502040204020203" pitchFamily="34" charset="0"/>
                </a:rPr>
                <a:t>Values</a:t>
              </a:r>
            </a:p>
          </p:txBody>
        </p:sp>
        <p:sp>
          <p:nvSpPr>
            <p:cNvPr id="141" name="Rectangle: Rounded Corners 10">
              <a:extLst>
                <a:ext uri="{FF2B5EF4-FFF2-40B4-BE49-F238E27FC236}">
                  <a16:creationId xmlns:a16="http://schemas.microsoft.com/office/drawing/2014/main" id="{8312E39D-9D80-D7D1-BEE8-905CD8C4B0E4}"/>
                </a:ext>
              </a:extLst>
            </p:cNvPr>
            <p:cNvSpPr/>
            <p:nvPr/>
          </p:nvSpPr>
          <p:spPr>
            <a:xfrm>
              <a:off x="10130181" y="1888593"/>
              <a:ext cx="1670176" cy="443983"/>
            </a:xfrm>
            <a:prstGeom prst="roundRect">
              <a:avLst>
                <a:gd name="adj" fmla="val 19793"/>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chemeClr val="accent2"/>
                  </a:solidFill>
                  <a:latin typeface="+mj-lt"/>
                  <a:cs typeface="Segoe UI" panose="020B0502040204020203" pitchFamily="34" charset="0"/>
                </a:rPr>
                <a:t>Organizational </a:t>
              </a:r>
              <a:br>
                <a:rPr lang="en-US" sz="1400" b="1">
                  <a:solidFill>
                    <a:schemeClr val="accent2"/>
                  </a:solidFill>
                  <a:latin typeface="+mj-lt"/>
                  <a:cs typeface="Segoe UI" panose="020B0502040204020203" pitchFamily="34" charset="0"/>
                </a:rPr>
              </a:br>
              <a:r>
                <a:rPr lang="en-US" sz="1400" b="1">
                  <a:solidFill>
                    <a:schemeClr val="accent2"/>
                  </a:solidFill>
                  <a:latin typeface="+mj-lt"/>
                  <a:cs typeface="Segoe UI" panose="020B0502040204020203" pitchFamily="34" charset="0"/>
                </a:rPr>
                <a:t>Cultural Values</a:t>
              </a:r>
            </a:p>
          </p:txBody>
        </p:sp>
        <p:sp>
          <p:nvSpPr>
            <p:cNvPr id="63" name="TextBox 62" descr="Diagram of the MOCA framework.  Describes consideration for the Person, Focus areas, capability/needs, Microsoft 365 apps, behaviors, values">
              <a:extLst>
                <a:ext uri="{FF2B5EF4-FFF2-40B4-BE49-F238E27FC236}">
                  <a16:creationId xmlns:a16="http://schemas.microsoft.com/office/drawing/2014/main" id="{504EA831-BCC3-83FA-7F13-EB3542879076}"/>
                </a:ext>
              </a:extLst>
            </p:cNvPr>
            <p:cNvSpPr txBox="1"/>
            <p:nvPr/>
          </p:nvSpPr>
          <p:spPr>
            <a:xfrm>
              <a:off x="10191395" y="2525771"/>
              <a:ext cx="1547748" cy="2719102"/>
            </a:xfrm>
            <a:prstGeom prst="roundRect">
              <a:avLst>
                <a:gd name="adj" fmla="val 8225"/>
              </a:avLst>
            </a:prstGeom>
            <a:solidFill>
              <a:schemeClr val="accent1">
                <a:lumMod val="40000"/>
                <a:lumOff val="60000"/>
              </a:schemeClr>
            </a:solid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20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spcBef>
                  <a:spcPct val="0"/>
                </a:spcBef>
                <a:spcAft>
                  <a:spcPts val="0"/>
                </a:spcAft>
                <a:buClrTx/>
                <a:buSzTx/>
                <a:buFontTx/>
                <a:buNone/>
                <a:tabLst/>
                <a:defRPr/>
              </a:pPr>
              <a:r>
                <a:rPr lang="en-US" sz="1400" dirty="0">
                  <a:ln w="3175">
                    <a:noFill/>
                  </a:ln>
                  <a:solidFill>
                    <a:srgbClr val="080808"/>
                  </a:solidFill>
                </a:rPr>
                <a:t>An organization's culture stems from individual behaviors. Adopting attention-harnessing behaviors enriches the organization's culture.</a:t>
              </a:r>
              <a:endParaRPr lang="en-AU" sz="1400" dirty="0">
                <a:ln w="3175">
                  <a:noFill/>
                </a:ln>
                <a:solidFill>
                  <a:srgbClr val="080808"/>
                </a:solidFill>
              </a:endParaRPr>
            </a:p>
          </p:txBody>
        </p:sp>
        <p:grpSp>
          <p:nvGrpSpPr>
            <p:cNvPr id="4" name="Group 3">
              <a:extLst>
                <a:ext uri="{FF2B5EF4-FFF2-40B4-BE49-F238E27FC236}">
                  <a16:creationId xmlns:a16="http://schemas.microsoft.com/office/drawing/2014/main" id="{5FA047CE-9C05-81DE-8C7C-29DB52112092}"/>
                </a:ext>
                <a:ext uri="{C183D7F6-B498-43B3-948B-1728B52AA6E4}">
                  <adec:decorative xmlns:adec="http://schemas.microsoft.com/office/drawing/2017/decorative" val="1"/>
                </a:ext>
              </a:extLst>
            </p:cNvPr>
            <p:cNvGrpSpPr/>
            <p:nvPr/>
          </p:nvGrpSpPr>
          <p:grpSpPr>
            <a:xfrm>
              <a:off x="1038922" y="1927846"/>
              <a:ext cx="435515" cy="435515"/>
              <a:chOff x="3338226" y="2405143"/>
              <a:chExt cx="526974" cy="526974"/>
            </a:xfrm>
          </p:grpSpPr>
          <p:sp>
            <p:nvSpPr>
              <p:cNvPr id="5" name="Oval 4">
                <a:extLst>
                  <a:ext uri="{FF2B5EF4-FFF2-40B4-BE49-F238E27FC236}">
                    <a16:creationId xmlns:a16="http://schemas.microsoft.com/office/drawing/2014/main" id="{6EB166E5-BE56-EEC1-4E18-3ACFE1C6B1D9}"/>
                  </a:ext>
                </a:extLst>
              </p:cNvPr>
              <p:cNvSpPr/>
              <p:nvPr/>
            </p:nvSpPr>
            <p:spPr>
              <a:xfrm>
                <a:off x="3338226" y="2405143"/>
                <a:ext cx="526974" cy="526974"/>
              </a:xfrm>
              <a:prstGeom prst="ellipse">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b="1">
                  <a:solidFill>
                    <a:srgbClr val="FFFFFF"/>
                  </a:solidFill>
                  <a:latin typeface="+mj-lt"/>
                  <a:cs typeface="Segoe UI" panose="020B0502040204020203" pitchFamily="34" charset="0"/>
                </a:endParaRPr>
              </a:p>
            </p:txBody>
          </p:sp>
          <p:pic>
            <p:nvPicPr>
              <p:cNvPr id="7" name="Graphic 6">
                <a:extLst>
                  <a:ext uri="{FF2B5EF4-FFF2-40B4-BE49-F238E27FC236}">
                    <a16:creationId xmlns:a16="http://schemas.microsoft.com/office/drawing/2014/main" id="{79E16D0C-09A5-B377-1500-6402871D3D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3410" y="2530327"/>
                <a:ext cx="276606" cy="276606"/>
              </a:xfrm>
              <a:prstGeom prst="rect">
                <a:avLst/>
              </a:prstGeom>
            </p:spPr>
          </p:pic>
        </p:grpSp>
      </p:grpSp>
    </p:spTree>
    <p:extLst>
      <p:ext uri="{BB962C8B-B14F-4D97-AF65-F5344CB8AC3E}">
        <p14:creationId xmlns:p14="http://schemas.microsoft.com/office/powerpoint/2010/main" val="27078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51072A4-0305-5EB5-2FAA-0DC05D339406}"/>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C4896A01-7A34-A8F1-EDFB-EB986DA2831E}"/>
              </a:ext>
              <a:ext uri="{C183D7F6-B498-43B3-948B-1728B52AA6E4}">
                <adec:decorative xmlns:adec="http://schemas.microsoft.com/office/drawing/2017/decorative" val="0"/>
              </a:ext>
            </a:extLst>
          </p:cNvPr>
          <p:cNvSpPr txBox="1">
            <a:spLocks noGrp="1"/>
          </p:cNvSpPr>
          <p:nvPr>
            <p:ph type="title" idx="4294967295"/>
          </p:nvPr>
        </p:nvSpPr>
        <p:spPr>
          <a:xfrm>
            <a:off x="618066" y="446425"/>
            <a:ext cx="8193024"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0" i="0" kern="1200" cap="none" spc="0" baseline="0">
                <a:ln w="3175">
                  <a:noFill/>
                </a:ln>
                <a:solidFill>
                  <a:schemeClr val="tx1"/>
                </a:solidFill>
                <a:effectLst/>
                <a:latin typeface="+mj-lt"/>
                <a:ea typeface="+mn-ea"/>
                <a:cs typeface="Segoe UI Semibold"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Semibold" panose="020B0502040204020203" pitchFamily="34" charset="0"/>
              </a:rPr>
              <a:t>Copilot for Microsoft 365 implementation</a:t>
            </a:r>
          </a:p>
        </p:txBody>
      </p:sp>
      <p:sp useBgFill="1">
        <p:nvSpPr>
          <p:cNvPr id="2" name="Rounded Rectangle 1">
            <a:extLst>
              <a:ext uri="{FF2B5EF4-FFF2-40B4-BE49-F238E27FC236}">
                <a16:creationId xmlns:a16="http://schemas.microsoft.com/office/drawing/2014/main" id="{F9E7297A-B08E-0025-0CC3-F684ADEFAFC4}"/>
              </a:ext>
              <a:ext uri="{C183D7F6-B498-43B3-948B-1728B52AA6E4}">
                <adec:decorative xmlns:adec="http://schemas.microsoft.com/office/drawing/2017/decorative" val="1"/>
              </a:ext>
            </a:extLst>
          </p:cNvPr>
          <p:cNvSpPr/>
          <p:nvPr/>
        </p:nvSpPr>
        <p:spPr bwMode="auto">
          <a:xfrm>
            <a:off x="618066" y="996670"/>
            <a:ext cx="10995182" cy="4862312"/>
          </a:xfrm>
          <a:prstGeom prst="roundRect">
            <a:avLst>
              <a:gd name="adj" fmla="val 290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2F2F2"/>
              </a:solidFill>
              <a:latin typeface="Segoe UI"/>
              <a:cs typeface="Segoe UI" pitchFamily="34" charset="0"/>
            </a:endParaRPr>
          </a:p>
        </p:txBody>
      </p:sp>
      <p:pic>
        <p:nvPicPr>
          <p:cNvPr id="4" name="Picture 3">
            <a:extLst>
              <a:ext uri="{FF2B5EF4-FFF2-40B4-BE49-F238E27FC236}">
                <a16:creationId xmlns:a16="http://schemas.microsoft.com/office/drawing/2014/main" id="{2499B33E-EC1A-26EC-5E88-DD0C26E0471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755890" y="2373263"/>
            <a:ext cx="600548" cy="660793"/>
          </a:xfrm>
          <a:prstGeom prst="rect">
            <a:avLst/>
          </a:prstGeom>
        </p:spPr>
      </p:pic>
      <p:sp>
        <p:nvSpPr>
          <p:cNvPr id="5" name="TextBox 4">
            <a:extLst>
              <a:ext uri="{FF2B5EF4-FFF2-40B4-BE49-F238E27FC236}">
                <a16:creationId xmlns:a16="http://schemas.microsoft.com/office/drawing/2014/main" id="{109F11D2-54E0-03F1-76BF-716162CD3840}"/>
              </a:ext>
            </a:extLst>
          </p:cNvPr>
          <p:cNvSpPr txBox="1"/>
          <p:nvPr/>
        </p:nvSpPr>
        <p:spPr>
          <a:xfrm>
            <a:off x="894068" y="3151891"/>
            <a:ext cx="2324812"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u="none" strike="noStrike" kern="1200" cap="none" spc="-50" normalizeH="0" baseline="0" noProof="0">
                <a:ln w="3175">
                  <a:noFill/>
                </a:ln>
                <a:effectLst/>
                <a:uLnTx/>
                <a:uFillTx/>
                <a:latin typeface="+mj-lt"/>
                <a:cs typeface="Segoe UI Semibold" panose="020B0502040204020203" pitchFamily="34" charset="0"/>
              </a:rPr>
              <a:t>Copilot implementation</a:t>
            </a:r>
          </a:p>
        </p:txBody>
      </p:sp>
      <p:grpSp>
        <p:nvGrpSpPr>
          <p:cNvPr id="20" name="Group 19" descr="User Enablement: Prepare organization and employees for the AI transformation journey.">
            <a:extLst>
              <a:ext uri="{FF2B5EF4-FFF2-40B4-BE49-F238E27FC236}">
                <a16:creationId xmlns:a16="http://schemas.microsoft.com/office/drawing/2014/main" id="{DE80C5ED-AEA2-7BB7-2F6D-AFA98986AF2A}"/>
              </a:ext>
            </a:extLst>
          </p:cNvPr>
          <p:cNvGrpSpPr/>
          <p:nvPr/>
        </p:nvGrpSpPr>
        <p:grpSpPr>
          <a:xfrm>
            <a:off x="6747384" y="1197066"/>
            <a:ext cx="4131902" cy="1314317"/>
            <a:chOff x="6747384" y="1484296"/>
            <a:chExt cx="4131902" cy="1314317"/>
          </a:xfrm>
        </p:grpSpPr>
        <p:sp>
          <p:nvSpPr>
            <p:cNvPr id="21" name="Rectangle: Rounded Corners 20">
              <a:extLst>
                <a:ext uri="{FF2B5EF4-FFF2-40B4-BE49-F238E27FC236}">
                  <a16:creationId xmlns:a16="http://schemas.microsoft.com/office/drawing/2014/main" id="{7E47A286-D10F-3ED3-5587-998A7F2745DD}"/>
                </a:ext>
              </a:extLst>
            </p:cNvPr>
            <p:cNvSpPr/>
            <p:nvPr/>
          </p:nvSpPr>
          <p:spPr>
            <a:xfrm>
              <a:off x="6747384" y="1642950"/>
              <a:ext cx="4131902" cy="1155663"/>
            </a:xfrm>
            <a:prstGeom prst="roundRect">
              <a:avLst>
                <a:gd name="adj" fmla="val 7992"/>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050">
                <a:solidFill>
                  <a:prstClr val="black"/>
                </a:solidFill>
                <a:latin typeface="Segoe UI"/>
              </a:endParaRPr>
            </a:p>
          </p:txBody>
        </p:sp>
        <p:sp>
          <p:nvSpPr>
            <p:cNvPr id="22" name="TextBox 21">
              <a:extLst>
                <a:ext uri="{FF2B5EF4-FFF2-40B4-BE49-F238E27FC236}">
                  <a16:creationId xmlns:a16="http://schemas.microsoft.com/office/drawing/2014/main" id="{A1D34BDC-69C5-CEAE-B1D2-374D3BC032EF}"/>
                </a:ext>
              </a:extLst>
            </p:cNvPr>
            <p:cNvSpPr txBox="1"/>
            <p:nvPr/>
          </p:nvSpPr>
          <p:spPr>
            <a:xfrm>
              <a:off x="6894812" y="1803516"/>
              <a:ext cx="1963999" cy="369332"/>
            </a:xfrm>
            <a:prstGeom prst="rect">
              <a:avLst/>
            </a:prstGeom>
            <a:noFill/>
          </p:spPr>
          <p:txBody>
            <a:bodyPr wrap="square" rtlCol="0">
              <a:spAutoFit/>
            </a:bodyPr>
            <a:lstStyle/>
            <a:p>
              <a:r>
                <a:rPr lang="en-US" b="1">
                  <a:solidFill>
                    <a:schemeClr val="accent6"/>
                  </a:solidFill>
                  <a:latin typeface="Segoe UI Semibold" panose="020B0502040204020203" pitchFamily="34" charset="0"/>
                  <a:cs typeface="Segoe UI Semibold" panose="020B0502040204020203" pitchFamily="34" charset="0"/>
                </a:rPr>
                <a:t>User Enablement</a:t>
              </a:r>
            </a:p>
          </p:txBody>
        </p:sp>
        <p:grpSp>
          <p:nvGrpSpPr>
            <p:cNvPr id="24" name="Group 23">
              <a:extLst>
                <a:ext uri="{FF2B5EF4-FFF2-40B4-BE49-F238E27FC236}">
                  <a16:creationId xmlns:a16="http://schemas.microsoft.com/office/drawing/2014/main" id="{6B76783B-574D-F00E-4D85-C75C2D0360C5}"/>
                </a:ext>
              </a:extLst>
            </p:cNvPr>
            <p:cNvGrpSpPr/>
            <p:nvPr/>
          </p:nvGrpSpPr>
          <p:grpSpPr>
            <a:xfrm>
              <a:off x="10255431" y="1484296"/>
              <a:ext cx="460064" cy="460064"/>
              <a:chOff x="9329369" y="1297527"/>
              <a:chExt cx="556677" cy="556677"/>
            </a:xfrm>
          </p:grpSpPr>
          <p:sp>
            <p:nvSpPr>
              <p:cNvPr id="28" name="Oval 27">
                <a:extLst>
                  <a:ext uri="{FF2B5EF4-FFF2-40B4-BE49-F238E27FC236}">
                    <a16:creationId xmlns:a16="http://schemas.microsoft.com/office/drawing/2014/main" id="{16CAE0D3-6BDD-C4DF-7A36-86D1BC025886}"/>
                  </a:ext>
                </a:extLst>
              </p:cNvPr>
              <p:cNvSpPr/>
              <p:nvPr/>
            </p:nvSpPr>
            <p:spPr>
              <a:xfrm>
                <a:off x="9329369" y="1297527"/>
                <a:ext cx="556677" cy="556677"/>
              </a:xfrm>
              <a:prstGeom prst="ellipse">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50">
                  <a:solidFill>
                    <a:prstClr val="black"/>
                  </a:solidFill>
                  <a:latin typeface="Segoe UI"/>
                </a:endParaRPr>
              </a:p>
            </p:txBody>
          </p:sp>
          <p:pic>
            <p:nvPicPr>
              <p:cNvPr id="30" name="Picture 29">
                <a:extLst>
                  <a:ext uri="{FF2B5EF4-FFF2-40B4-BE49-F238E27FC236}">
                    <a16:creationId xmlns:a16="http://schemas.microsoft.com/office/drawing/2014/main" id="{FF18254B-C2EA-0E86-9354-907D68EE50F6}"/>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9428367" y="1372013"/>
                <a:ext cx="358679" cy="394659"/>
              </a:xfrm>
              <a:prstGeom prst="rect">
                <a:avLst/>
              </a:prstGeom>
            </p:spPr>
          </p:pic>
        </p:grpSp>
        <p:sp>
          <p:nvSpPr>
            <p:cNvPr id="27" name="TextBox 26">
              <a:extLst>
                <a:ext uri="{FF2B5EF4-FFF2-40B4-BE49-F238E27FC236}">
                  <a16:creationId xmlns:a16="http://schemas.microsoft.com/office/drawing/2014/main" id="{E52F083E-46D1-FDFC-E862-66B2B6A71E38}"/>
                </a:ext>
              </a:extLst>
            </p:cNvPr>
            <p:cNvSpPr txBox="1"/>
            <p:nvPr/>
          </p:nvSpPr>
          <p:spPr>
            <a:xfrm>
              <a:off x="6891821" y="2171973"/>
              <a:ext cx="3847214" cy="523220"/>
            </a:xfrm>
            <a:prstGeom prst="rect">
              <a:avLst/>
            </a:prstGeom>
            <a:noFill/>
          </p:spPr>
          <p:txBody>
            <a:bodyPr wrap="square" rtlCol="0">
              <a:spAutoFit/>
            </a:bodyPr>
            <a:lstStyle/>
            <a:p>
              <a:r>
                <a:rPr lang="en-US" sz="1400" dirty="0">
                  <a:solidFill>
                    <a:prstClr val="black"/>
                  </a:solidFill>
                  <a:latin typeface="Segoe UI"/>
                </a:rPr>
                <a:t>Prepare organization and employees for the AI transformation journey.</a:t>
              </a:r>
            </a:p>
          </p:txBody>
        </p:sp>
      </p:grpSp>
      <p:grpSp>
        <p:nvGrpSpPr>
          <p:cNvPr id="32" name="Group 31" descr="Arrow between User Enablement and Technical Readiness to indicate that these two workstreams support each other for maximum value and ROI.">
            <a:extLst>
              <a:ext uri="{FF2B5EF4-FFF2-40B4-BE49-F238E27FC236}">
                <a16:creationId xmlns:a16="http://schemas.microsoft.com/office/drawing/2014/main" id="{655B303D-4EC3-20C9-CB07-31B281D25F21}"/>
              </a:ext>
              <a:ext uri="{C183D7F6-B498-43B3-948B-1728B52AA6E4}">
                <adec:decorative xmlns:adec="http://schemas.microsoft.com/office/drawing/2017/decorative" val="0"/>
              </a:ext>
            </a:extLst>
          </p:cNvPr>
          <p:cNvGrpSpPr/>
          <p:nvPr/>
        </p:nvGrpSpPr>
        <p:grpSpPr>
          <a:xfrm>
            <a:off x="6747384" y="2642986"/>
            <a:ext cx="4131902" cy="1097261"/>
            <a:chOff x="6747384" y="2996668"/>
            <a:chExt cx="4131902" cy="1097261"/>
          </a:xfrm>
        </p:grpSpPr>
        <p:cxnSp>
          <p:nvCxnSpPr>
            <p:cNvPr id="33" name="Straight Connector 32">
              <a:extLst>
                <a:ext uri="{FF2B5EF4-FFF2-40B4-BE49-F238E27FC236}">
                  <a16:creationId xmlns:a16="http://schemas.microsoft.com/office/drawing/2014/main" id="{8AC1496F-1F08-EC2E-AC5F-94D8A7442B10}"/>
                </a:ext>
              </a:extLst>
            </p:cNvPr>
            <p:cNvCxnSpPr>
              <a:cxnSpLocks/>
            </p:cNvCxnSpPr>
            <p:nvPr/>
          </p:nvCxnSpPr>
          <p:spPr>
            <a:xfrm>
              <a:off x="8813335" y="2996668"/>
              <a:ext cx="0" cy="1097261"/>
            </a:xfrm>
            <a:prstGeom prst="line">
              <a:avLst/>
            </a:prstGeom>
            <a:ln w="25400">
              <a:solidFill>
                <a:schemeClr val="accent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4" name="Rectangle: Rounded Corners 15">
              <a:extLst>
                <a:ext uri="{FF2B5EF4-FFF2-40B4-BE49-F238E27FC236}">
                  <a16:creationId xmlns:a16="http://schemas.microsoft.com/office/drawing/2014/main" id="{C3B85F5C-E616-F00B-464A-17E21F234D41}"/>
                </a:ext>
              </a:extLst>
            </p:cNvPr>
            <p:cNvSpPr/>
            <p:nvPr/>
          </p:nvSpPr>
          <p:spPr>
            <a:xfrm>
              <a:off x="6747384" y="3306184"/>
              <a:ext cx="4131902" cy="476498"/>
            </a:xfrm>
            <a:prstGeom prst="roundRect">
              <a:avLst>
                <a:gd name="adj" fmla="val 15277"/>
              </a:avLst>
            </a:prstGeom>
            <a:solidFill>
              <a:schemeClr val="bg1"/>
            </a:solidFill>
            <a:ln>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prstClr val="black"/>
                  </a:solidFill>
                  <a:latin typeface="Segoe UI"/>
                </a:rPr>
                <a:t>Workstreams support each other for maximum value and ROI.</a:t>
              </a:r>
            </a:p>
          </p:txBody>
        </p:sp>
      </p:grpSp>
      <p:grpSp>
        <p:nvGrpSpPr>
          <p:cNvPr id="35" name="Group 34" descr="Technical Readiness:">
            <a:extLst>
              <a:ext uri="{FF2B5EF4-FFF2-40B4-BE49-F238E27FC236}">
                <a16:creationId xmlns:a16="http://schemas.microsoft.com/office/drawing/2014/main" id="{3FEA2850-D336-9469-EB31-67AB1663200D}"/>
              </a:ext>
            </a:extLst>
          </p:cNvPr>
          <p:cNvGrpSpPr/>
          <p:nvPr/>
        </p:nvGrpSpPr>
        <p:grpSpPr>
          <a:xfrm>
            <a:off x="6747384" y="3695972"/>
            <a:ext cx="4131902" cy="1328048"/>
            <a:chOff x="6747384" y="3983202"/>
            <a:chExt cx="4131902" cy="1328048"/>
          </a:xfrm>
        </p:grpSpPr>
        <p:sp>
          <p:nvSpPr>
            <p:cNvPr id="36" name="Rectangle: Rounded Corners 15">
              <a:extLst>
                <a:ext uri="{FF2B5EF4-FFF2-40B4-BE49-F238E27FC236}">
                  <a16:creationId xmlns:a16="http://schemas.microsoft.com/office/drawing/2014/main" id="{A5FC172A-6DCF-80A3-6C50-00136C0FE195}"/>
                </a:ext>
              </a:extLst>
            </p:cNvPr>
            <p:cNvSpPr/>
            <p:nvPr/>
          </p:nvSpPr>
          <p:spPr>
            <a:xfrm>
              <a:off x="6747384" y="4141856"/>
              <a:ext cx="4131902" cy="1155663"/>
            </a:xfrm>
            <a:prstGeom prst="roundRect">
              <a:avLst>
                <a:gd name="adj" fmla="val 7992"/>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050">
                <a:solidFill>
                  <a:prstClr val="black"/>
                </a:solidFill>
                <a:latin typeface="Segoe UI"/>
              </a:endParaRPr>
            </a:p>
          </p:txBody>
        </p:sp>
        <p:sp>
          <p:nvSpPr>
            <p:cNvPr id="37" name="TextBox 36">
              <a:extLst>
                <a:ext uri="{FF2B5EF4-FFF2-40B4-BE49-F238E27FC236}">
                  <a16:creationId xmlns:a16="http://schemas.microsoft.com/office/drawing/2014/main" id="{CBC58C2D-E4FA-868D-B512-C0F374F36D21}"/>
                </a:ext>
              </a:extLst>
            </p:cNvPr>
            <p:cNvSpPr txBox="1"/>
            <p:nvPr/>
          </p:nvSpPr>
          <p:spPr>
            <a:xfrm>
              <a:off x="6894812" y="4260850"/>
              <a:ext cx="2651245" cy="369332"/>
            </a:xfrm>
            <a:prstGeom prst="rect">
              <a:avLst/>
            </a:prstGeom>
            <a:noFill/>
          </p:spPr>
          <p:txBody>
            <a:bodyPr wrap="square" rtlCol="0">
              <a:spAutoFit/>
            </a:bodyPr>
            <a:lstStyle/>
            <a:p>
              <a:r>
                <a:rPr lang="en-US" b="1" dirty="0">
                  <a:solidFill>
                    <a:schemeClr val="accent4"/>
                  </a:solidFill>
                  <a:latin typeface="Segoe UI Semibold" panose="020B0502040204020203" pitchFamily="34" charset="0"/>
                  <a:cs typeface="Segoe UI Semibold" panose="020B0502040204020203" pitchFamily="34" charset="0"/>
                </a:rPr>
                <a:t>Technical Readiness</a:t>
              </a:r>
            </a:p>
          </p:txBody>
        </p:sp>
        <p:grpSp>
          <p:nvGrpSpPr>
            <p:cNvPr id="39" name="Group 38">
              <a:extLst>
                <a:ext uri="{FF2B5EF4-FFF2-40B4-BE49-F238E27FC236}">
                  <a16:creationId xmlns:a16="http://schemas.microsoft.com/office/drawing/2014/main" id="{5F814A58-A8A2-372F-FC37-DD9E2038C94C}"/>
                </a:ext>
              </a:extLst>
            </p:cNvPr>
            <p:cNvGrpSpPr/>
            <p:nvPr/>
          </p:nvGrpSpPr>
          <p:grpSpPr>
            <a:xfrm>
              <a:off x="10255431" y="3983202"/>
              <a:ext cx="460064" cy="460064"/>
              <a:chOff x="9329369" y="1297527"/>
              <a:chExt cx="556677" cy="556677"/>
            </a:xfrm>
          </p:grpSpPr>
          <p:sp>
            <p:nvSpPr>
              <p:cNvPr id="44" name="Oval 43">
                <a:extLst>
                  <a:ext uri="{FF2B5EF4-FFF2-40B4-BE49-F238E27FC236}">
                    <a16:creationId xmlns:a16="http://schemas.microsoft.com/office/drawing/2014/main" id="{D574AF6C-D979-74F0-8E75-A8BD4905ABCD}"/>
                  </a:ext>
                </a:extLst>
              </p:cNvPr>
              <p:cNvSpPr/>
              <p:nvPr/>
            </p:nvSpPr>
            <p:spPr>
              <a:xfrm>
                <a:off x="9329369" y="1297527"/>
                <a:ext cx="556677" cy="556677"/>
              </a:xfrm>
              <a:prstGeom prst="ellipse">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50">
                  <a:solidFill>
                    <a:prstClr val="black"/>
                  </a:solidFill>
                  <a:latin typeface="Segoe UI"/>
                </a:endParaRPr>
              </a:p>
            </p:txBody>
          </p:sp>
          <p:pic>
            <p:nvPicPr>
              <p:cNvPr id="45" name="Picture 44">
                <a:extLst>
                  <a:ext uri="{FF2B5EF4-FFF2-40B4-BE49-F238E27FC236}">
                    <a16:creationId xmlns:a16="http://schemas.microsoft.com/office/drawing/2014/main" id="{E13EC7FF-BC89-C726-5F6E-EF825FC514D3}"/>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9428367" y="1372013"/>
                <a:ext cx="358679" cy="394659"/>
              </a:xfrm>
              <a:prstGeom prst="rect">
                <a:avLst/>
              </a:prstGeom>
            </p:spPr>
          </p:pic>
        </p:grpSp>
        <p:sp>
          <p:nvSpPr>
            <p:cNvPr id="43" name="TextBox 42">
              <a:extLst>
                <a:ext uri="{FF2B5EF4-FFF2-40B4-BE49-F238E27FC236}">
                  <a16:creationId xmlns:a16="http://schemas.microsoft.com/office/drawing/2014/main" id="{A97CC52D-6A95-8DE5-D0EE-A867172BE391}"/>
                </a:ext>
              </a:extLst>
            </p:cNvPr>
            <p:cNvSpPr txBox="1"/>
            <p:nvPr/>
          </p:nvSpPr>
          <p:spPr>
            <a:xfrm>
              <a:off x="6891821" y="4572586"/>
              <a:ext cx="3965749" cy="738664"/>
            </a:xfrm>
            <a:prstGeom prst="rect">
              <a:avLst/>
            </a:prstGeom>
            <a:noFill/>
          </p:spPr>
          <p:txBody>
            <a:bodyPr wrap="square" rtlCol="0">
              <a:spAutoFit/>
            </a:bodyPr>
            <a:lstStyle/>
            <a:p>
              <a:r>
                <a:rPr lang="en-US" sz="1400">
                  <a:solidFill>
                    <a:prstClr val="black"/>
                  </a:solidFill>
                  <a:latin typeface="Segoe UI"/>
                </a:rPr>
                <a:t>Address technical deployment and optimization, including governance, security, compliance, and management.</a:t>
              </a:r>
            </a:p>
          </p:txBody>
        </p:sp>
      </p:grpSp>
      <p:grpSp>
        <p:nvGrpSpPr>
          <p:cNvPr id="49" name="Group 48">
            <a:extLst>
              <a:ext uri="{FF2B5EF4-FFF2-40B4-BE49-F238E27FC236}">
                <a16:creationId xmlns:a16="http://schemas.microsoft.com/office/drawing/2014/main" id="{7CC57C19-BB7F-C39E-37E1-9B36C7F3B40F}"/>
              </a:ext>
              <a:ext uri="{C183D7F6-B498-43B3-948B-1728B52AA6E4}">
                <adec:decorative xmlns:adec="http://schemas.microsoft.com/office/drawing/2017/decorative" val="1"/>
              </a:ext>
            </a:extLst>
          </p:cNvPr>
          <p:cNvGrpSpPr/>
          <p:nvPr/>
        </p:nvGrpSpPr>
        <p:grpSpPr>
          <a:xfrm>
            <a:off x="3218881" y="1868365"/>
            <a:ext cx="3364712" cy="2495508"/>
            <a:chOff x="3314740" y="2191367"/>
            <a:chExt cx="7954383" cy="2495508"/>
          </a:xfrm>
        </p:grpSpPr>
        <p:grpSp>
          <p:nvGrpSpPr>
            <p:cNvPr id="50" name="Group 49">
              <a:extLst>
                <a:ext uri="{FF2B5EF4-FFF2-40B4-BE49-F238E27FC236}">
                  <a16:creationId xmlns:a16="http://schemas.microsoft.com/office/drawing/2014/main" id="{12FFAF33-E634-F620-DE07-699A48C7EEBA}"/>
                </a:ext>
              </a:extLst>
            </p:cNvPr>
            <p:cNvGrpSpPr/>
            <p:nvPr/>
          </p:nvGrpSpPr>
          <p:grpSpPr>
            <a:xfrm>
              <a:off x="5765798" y="2191367"/>
              <a:ext cx="5503325" cy="2495508"/>
              <a:chOff x="5765798" y="2217508"/>
              <a:chExt cx="5503325" cy="2495508"/>
            </a:xfrm>
          </p:grpSpPr>
          <p:sp>
            <p:nvSpPr>
              <p:cNvPr id="52" name="Freeform 39">
                <a:extLst>
                  <a:ext uri="{FF2B5EF4-FFF2-40B4-BE49-F238E27FC236}">
                    <a16:creationId xmlns:a16="http://schemas.microsoft.com/office/drawing/2014/main" id="{3510EF77-122B-F8E2-BAB7-17EF8187D2C3}"/>
                  </a:ext>
                </a:extLst>
              </p:cNvPr>
              <p:cNvSpPr/>
              <p:nvPr/>
            </p:nvSpPr>
            <p:spPr>
              <a:xfrm flipV="1">
                <a:off x="5765798" y="3542584"/>
                <a:ext cx="5503325" cy="1170432"/>
              </a:xfrm>
              <a:custGeom>
                <a:avLst/>
                <a:gdLst>
                  <a:gd name="connsiteX0" fmla="*/ 0 w 6419088"/>
                  <a:gd name="connsiteY0" fmla="*/ 1170432 h 1170432"/>
                  <a:gd name="connsiteX1" fmla="*/ 0 w 6419088"/>
                  <a:gd name="connsiteY1" fmla="*/ 0 h 1170432"/>
                  <a:gd name="connsiteX2" fmla="*/ 6419088 w 6419088"/>
                  <a:gd name="connsiteY2" fmla="*/ 0 h 1170432"/>
                </a:gdLst>
                <a:ahLst/>
                <a:cxnLst>
                  <a:cxn ang="0">
                    <a:pos x="connsiteX0" y="connsiteY0"/>
                  </a:cxn>
                  <a:cxn ang="0">
                    <a:pos x="connsiteX1" y="connsiteY1"/>
                  </a:cxn>
                  <a:cxn ang="0">
                    <a:pos x="connsiteX2" y="connsiteY2"/>
                  </a:cxn>
                </a:cxnLst>
                <a:rect l="l" t="t" r="r" b="b"/>
                <a:pathLst>
                  <a:path w="6419088" h="1170432">
                    <a:moveTo>
                      <a:pt x="0" y="1170432"/>
                    </a:moveTo>
                    <a:lnTo>
                      <a:pt x="0" y="0"/>
                    </a:lnTo>
                    <a:lnTo>
                      <a:pt x="6419088" y="0"/>
                    </a:lnTo>
                  </a:path>
                </a:pathLst>
              </a:custGeom>
              <a:ln w="25400">
                <a:solidFill>
                  <a:schemeClr val="accent2"/>
                </a:solidFill>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38">
                <a:extLst>
                  <a:ext uri="{FF2B5EF4-FFF2-40B4-BE49-F238E27FC236}">
                    <a16:creationId xmlns:a16="http://schemas.microsoft.com/office/drawing/2014/main" id="{8FE04DB6-735A-53E7-4471-B57E9B36227A}"/>
                  </a:ext>
                </a:extLst>
              </p:cNvPr>
              <p:cNvSpPr/>
              <p:nvPr/>
            </p:nvSpPr>
            <p:spPr>
              <a:xfrm>
                <a:off x="5765798" y="2217508"/>
                <a:ext cx="5503325" cy="1381894"/>
              </a:xfrm>
              <a:custGeom>
                <a:avLst/>
                <a:gdLst>
                  <a:gd name="connsiteX0" fmla="*/ 0 w 6419088"/>
                  <a:gd name="connsiteY0" fmla="*/ 1170432 h 1170432"/>
                  <a:gd name="connsiteX1" fmla="*/ 0 w 6419088"/>
                  <a:gd name="connsiteY1" fmla="*/ 0 h 1170432"/>
                  <a:gd name="connsiteX2" fmla="*/ 6419088 w 6419088"/>
                  <a:gd name="connsiteY2" fmla="*/ 0 h 1170432"/>
                </a:gdLst>
                <a:ahLst/>
                <a:cxnLst>
                  <a:cxn ang="0">
                    <a:pos x="connsiteX0" y="connsiteY0"/>
                  </a:cxn>
                  <a:cxn ang="0">
                    <a:pos x="connsiteX1" y="connsiteY1"/>
                  </a:cxn>
                  <a:cxn ang="0">
                    <a:pos x="connsiteX2" y="connsiteY2"/>
                  </a:cxn>
                </a:cxnLst>
                <a:rect l="l" t="t" r="r" b="b"/>
                <a:pathLst>
                  <a:path w="6419088" h="1170432">
                    <a:moveTo>
                      <a:pt x="0" y="1170432"/>
                    </a:moveTo>
                    <a:lnTo>
                      <a:pt x="0" y="0"/>
                    </a:lnTo>
                    <a:lnTo>
                      <a:pt x="6419088" y="0"/>
                    </a:lnTo>
                  </a:path>
                </a:pathLst>
              </a:custGeom>
              <a:ln w="25400">
                <a:solidFill>
                  <a:schemeClr val="accent2"/>
                </a:solidFill>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51" name="Straight Connector 50">
              <a:extLst>
                <a:ext uri="{FF2B5EF4-FFF2-40B4-BE49-F238E27FC236}">
                  <a16:creationId xmlns:a16="http://schemas.microsoft.com/office/drawing/2014/main" id="{4717F034-7803-38F0-2217-3C5965846122}"/>
                </a:ext>
              </a:extLst>
            </p:cNvPr>
            <p:cNvCxnSpPr>
              <a:cxnSpLocks/>
            </p:cNvCxnSpPr>
            <p:nvPr/>
          </p:nvCxnSpPr>
          <p:spPr>
            <a:xfrm>
              <a:off x="3314740" y="3516443"/>
              <a:ext cx="2451058" cy="0"/>
            </a:xfrm>
            <a:prstGeom prst="line">
              <a:avLst/>
            </a:prstGeom>
            <a:ln w="25400">
              <a:solidFill>
                <a:schemeClr val="accent2"/>
              </a:solidFill>
              <a:headEnd type="oval"/>
              <a:tailEnd type="none" w="lg" len="sm"/>
            </a:ln>
          </p:spPr>
          <p:style>
            <a:lnRef idx="1">
              <a:schemeClr val="accent1"/>
            </a:lnRef>
            <a:fillRef idx="0">
              <a:schemeClr val="accent1"/>
            </a:fillRef>
            <a:effectRef idx="0">
              <a:schemeClr val="accent1"/>
            </a:effectRef>
            <a:fontRef idx="minor">
              <a:schemeClr val="tx1"/>
            </a:fontRef>
          </p:style>
        </p:cxnSp>
      </p:grpSp>
      <p:grpSp>
        <p:nvGrpSpPr>
          <p:cNvPr id="46" name="Group 45" descr="Straight arrow indicating that the leadership journey is a third and separate path.">
            <a:extLst>
              <a:ext uri="{FF2B5EF4-FFF2-40B4-BE49-F238E27FC236}">
                <a16:creationId xmlns:a16="http://schemas.microsoft.com/office/drawing/2014/main" id="{4AAF573D-B062-DC94-7FCC-A7CE9D043405}"/>
              </a:ext>
              <a:ext uri="{C183D7F6-B498-43B3-948B-1728B52AA6E4}">
                <adec:decorative xmlns:adec="http://schemas.microsoft.com/office/drawing/2017/decorative" val="0"/>
              </a:ext>
            </a:extLst>
          </p:cNvPr>
          <p:cNvGrpSpPr/>
          <p:nvPr/>
        </p:nvGrpSpPr>
        <p:grpSpPr>
          <a:xfrm>
            <a:off x="915900" y="5149102"/>
            <a:ext cx="10360200" cy="471340"/>
            <a:chOff x="915900" y="5502784"/>
            <a:chExt cx="10360200" cy="471340"/>
          </a:xfrm>
        </p:grpSpPr>
        <p:cxnSp>
          <p:nvCxnSpPr>
            <p:cNvPr id="47" name="Straight Arrow Connector 46">
              <a:extLst>
                <a:ext uri="{FF2B5EF4-FFF2-40B4-BE49-F238E27FC236}">
                  <a16:creationId xmlns:a16="http://schemas.microsoft.com/office/drawing/2014/main" id="{37F4A010-4F50-DEDB-1D68-D2B6EAD6B3F5}"/>
                </a:ext>
              </a:extLst>
            </p:cNvPr>
            <p:cNvCxnSpPr>
              <a:cxnSpLocks/>
            </p:cNvCxnSpPr>
            <p:nvPr/>
          </p:nvCxnSpPr>
          <p:spPr>
            <a:xfrm>
              <a:off x="915900" y="5738454"/>
              <a:ext cx="10360200" cy="0"/>
            </a:xfrm>
            <a:prstGeom prst="straightConnector1">
              <a:avLst/>
            </a:prstGeom>
            <a:ln w="25400">
              <a:gradFill flip="none" rotWithShape="1">
                <a:gsLst>
                  <a:gs pos="0">
                    <a:srgbClr val="C03BC4"/>
                  </a:gs>
                  <a:gs pos="100000">
                    <a:srgbClr val="8661C5"/>
                  </a:gs>
                </a:gsLst>
                <a:lin ang="0" scaled="1"/>
                <a:tileRect/>
              </a:gradFill>
              <a:headEnd type="oval"/>
              <a:tailEnd type="arrow" w="lg" len="sm"/>
            </a:ln>
          </p:spPr>
          <p:style>
            <a:lnRef idx="1">
              <a:schemeClr val="accent1"/>
            </a:lnRef>
            <a:fillRef idx="0">
              <a:schemeClr val="accent1"/>
            </a:fillRef>
            <a:effectRef idx="0">
              <a:schemeClr val="accent1"/>
            </a:effectRef>
            <a:fontRef idx="minor">
              <a:schemeClr val="tx1"/>
            </a:fontRef>
          </p:style>
        </p:cxnSp>
        <p:sp>
          <p:nvSpPr>
            <p:cNvPr id="48" name="Rounded Rectangle 21">
              <a:extLst>
                <a:ext uri="{FF2B5EF4-FFF2-40B4-BE49-F238E27FC236}">
                  <a16:creationId xmlns:a16="http://schemas.microsoft.com/office/drawing/2014/main" id="{B766C171-9912-B435-A47C-1A734EF6F4BC}"/>
                </a:ext>
              </a:extLst>
            </p:cNvPr>
            <p:cNvSpPr/>
            <p:nvPr/>
          </p:nvSpPr>
          <p:spPr>
            <a:xfrm>
              <a:off x="4776062" y="5502784"/>
              <a:ext cx="2639878" cy="471340"/>
            </a:xfrm>
            <a:prstGeom prst="roundRect">
              <a:avLst>
                <a:gd name="adj" fmla="val 5000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solidFill>
                    <a:srgbClr val="FFFFFF"/>
                  </a:solidFill>
                  <a:latin typeface="Segoe UI Semibold" panose="020B0502040204020203" pitchFamily="34" charset="0"/>
                  <a:cs typeface="Segoe UI Semibold" panose="020B0502040204020203" pitchFamily="34" charset="0"/>
                </a:rPr>
                <a:t>Leadership journey</a:t>
              </a:r>
            </a:p>
          </p:txBody>
        </p:sp>
      </p:grpSp>
      <mc:AlternateContent xmlns:mc="http://schemas.openxmlformats.org/markup-compatibility/2006" xmlns:p14="http://schemas.microsoft.com/office/powerpoint/2010/main">
        <mc:Choice Requires="p14">
          <p:contentPart p14:bwMode="auto" r:id="rId4">
            <p14:nvContentPartPr>
              <p14:cNvPr id="3" name="Freihand 2">
                <a:extLst>
                  <a:ext uri="{FF2B5EF4-FFF2-40B4-BE49-F238E27FC236}">
                    <a16:creationId xmlns:a16="http://schemas.microsoft.com/office/drawing/2014/main" id="{35B7A56E-EA77-9F39-1CD9-E5C43DEE25B2}"/>
                  </a:ext>
                </a:extLst>
              </p14:cNvPr>
              <p14:cNvContentPartPr/>
              <p14:nvPr/>
            </p14:nvContentPartPr>
            <p14:xfrm>
              <a:off x="6660720" y="1178280"/>
              <a:ext cx="4440960" cy="4187160"/>
            </p14:xfrm>
          </p:contentPart>
        </mc:Choice>
        <mc:Fallback xmlns="">
          <p:pic>
            <p:nvPicPr>
              <p:cNvPr id="3" name="Freihand 2">
                <a:extLst>
                  <a:ext uri="{FF2B5EF4-FFF2-40B4-BE49-F238E27FC236}">
                    <a16:creationId xmlns:a16="http://schemas.microsoft.com/office/drawing/2014/main" id="{35B7A56E-EA77-9F39-1CD9-E5C43DEE25B2}"/>
                  </a:ext>
                </a:extLst>
              </p:cNvPr>
              <p:cNvPicPr/>
              <p:nvPr/>
            </p:nvPicPr>
            <p:blipFill>
              <a:blip r:embed="rId5"/>
              <a:stretch>
                <a:fillRect/>
              </a:stretch>
            </p:blipFill>
            <p:spPr>
              <a:xfrm>
                <a:off x="6651360" y="1168920"/>
                <a:ext cx="4459680" cy="4205880"/>
              </a:xfrm>
              <a:prstGeom prst="rect">
                <a:avLst/>
              </a:prstGeom>
            </p:spPr>
          </p:pic>
        </mc:Fallback>
      </mc:AlternateContent>
    </p:spTree>
    <p:extLst>
      <p:ext uri="{BB962C8B-B14F-4D97-AF65-F5344CB8AC3E}">
        <p14:creationId xmlns:p14="http://schemas.microsoft.com/office/powerpoint/2010/main" val="235401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1500"/>
                                  </p:stCondLst>
                                  <p:childTnLst>
                                    <p:animMotion origin="layout" path="M 3.54167E-6 -3.7037E-7 L 3.54167E-6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15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1500"/>
                                  </p:stCondLst>
                                  <p:childTnLst>
                                    <p:animMotion origin="layout" path="M 3.54167E-6 1.85185E-6 L 3.54167E-6 -0.03287 " pathEditMode="relative" rAng="0" ptsTypes="AA">
                                      <p:cBhvr>
                                        <p:cTn id="14" dur="700" spd="-100000" fill="hold"/>
                                        <p:tgtEl>
                                          <p:spTgt spid="35"/>
                                        </p:tgtEl>
                                        <p:attrNameLst>
                                          <p:attrName>ppt_x</p:attrName>
                                          <p:attrName>ppt_y</p:attrName>
                                        </p:attrNameLst>
                                      </p:cBhvr>
                                      <p:rCtr x="0" y="-1644"/>
                                    </p:animMotion>
                                  </p:childTnLst>
                                </p:cTn>
                              </p:par>
                            </p:childTnLst>
                          </p:cTn>
                        </p:par>
                        <p:par>
                          <p:cTn id="15" fill="hold">
                            <p:stCondLst>
                              <p:cond delay="2200"/>
                            </p:stCondLst>
                            <p:childTnLst>
                              <p:par>
                                <p:cTn id="16" presetID="22" presetClass="entr" presetSubtype="8"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7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Deliver business process transformation with Copilot Studio</a:t>
            </a:r>
          </a:p>
        </p:txBody>
      </p:sp>
      <p:sp>
        <p:nvSpPr>
          <p:cNvPr id="3" name="Text Placeholder 2">
            <a:extLst>
              <a:ext uri="{FF2B5EF4-FFF2-40B4-BE49-F238E27FC236}">
                <a16:creationId xmlns:a16="http://schemas.microsoft.com/office/drawing/2014/main" id="{E5E231EE-E883-1CC8-6C4F-32999CCB31F6}"/>
              </a:ext>
            </a:extLst>
          </p:cNvPr>
          <p:cNvSpPr>
            <a:spLocks noGrp="1"/>
          </p:cNvSpPr>
          <p:nvPr>
            <p:ph type="body" sz="quarter" idx="15"/>
          </p:nvPr>
        </p:nvSpPr>
        <p:spPr>
          <a:xfrm>
            <a:off x="579438" y="1496446"/>
            <a:ext cx="5217510" cy="4321183"/>
          </a:xfrm>
        </p:spPr>
        <p:txBody>
          <a:bodyPr vert="horz" wrap="square" lIns="0" tIns="0" rIns="0" bIns="0" rtlCol="0" anchor="t">
            <a:spAutoFit/>
          </a:bodyPr>
          <a:lstStyle/>
          <a:p>
            <a:pPr marL="0" indent="0">
              <a:buNone/>
            </a:pPr>
            <a:r>
              <a:rPr lang="en-US" sz="1800" b="1"/>
              <a:t>Microsoft Copilot Studio: built-in, low-code extensibility tool</a:t>
            </a:r>
          </a:p>
          <a:p>
            <a:r>
              <a:rPr lang="en-US" sz="1800" dirty="0"/>
              <a:t>Connect Copilot to your data everywhere.</a:t>
            </a:r>
          </a:p>
          <a:p>
            <a:r>
              <a:rPr lang="en-US" sz="1800" dirty="0"/>
              <a:t>Customize Copilot to your unique business needs and workflows</a:t>
            </a:r>
            <a:r>
              <a:rPr lang="en-US" sz="1800"/>
              <a:t>.</a:t>
            </a:r>
            <a:endParaRPr lang="en-US" sz="1800" dirty="0"/>
          </a:p>
          <a:p>
            <a:r>
              <a:rPr lang="en-US" sz="1800" dirty="0"/>
              <a:t>Control and manage customizations easily. </a:t>
            </a:r>
            <a:endParaRPr lang="en-US" sz="1800"/>
          </a:p>
          <a:p>
            <a:pPr marL="0" indent="0">
              <a:buNone/>
            </a:pPr>
            <a:endParaRPr lang="en-US" sz="1800" b="1" kern="100">
              <a:effectLst/>
              <a:ea typeface="Aptos" panose="020B0004020202020204" pitchFamily="34" charset="0"/>
              <a:cs typeface="Arial" panose="020B0604020202020204" pitchFamily="34" charset="0"/>
            </a:endParaRPr>
          </a:p>
          <a:p>
            <a:pPr marL="0" indent="0">
              <a:buNone/>
            </a:pPr>
            <a:r>
              <a:rPr lang="en-US" sz="1800" b="1" kern="100">
                <a:ea typeface="Aptos" panose="020B0004020202020204" pitchFamily="34" charset="0"/>
                <a:cs typeface="Arial" panose="020B0604020202020204" pitchFamily="34" charset="0"/>
              </a:rPr>
              <a:t>Examples of b</a:t>
            </a:r>
            <a:r>
              <a:rPr lang="en-US" sz="1800" b="1" kern="100">
                <a:effectLst/>
                <a:ea typeface="Aptos" panose="020B0004020202020204" pitchFamily="34" charset="0"/>
                <a:cs typeface="Arial" panose="020B0604020202020204" pitchFamily="34" charset="0"/>
              </a:rPr>
              <a:t>uilding your own copilots</a:t>
            </a:r>
            <a:endParaRPr lang="en-US" sz="1800" kern="100">
              <a:effectLst/>
              <a:ea typeface="Aptos" panose="020B0004020202020204" pitchFamily="34" charset="0"/>
              <a:cs typeface="Arial" panose="020B0604020202020204" pitchFamily="34" charset="0"/>
            </a:endParaRPr>
          </a:p>
          <a:p>
            <a:r>
              <a:rPr lang="en-US" sz="1800"/>
              <a:t>Embed a conversational copilot into your website to serve customers.</a:t>
            </a:r>
          </a:p>
          <a:p>
            <a:r>
              <a:rPr lang="en-US" sz="1800"/>
              <a:t>Build a copilot to assist employees with HR or IT inquiries on a SharePoint page.</a:t>
            </a:r>
          </a:p>
          <a:p>
            <a:r>
              <a:rPr lang="en-US" sz="1800"/>
              <a:t>Create copilots for frontline workers who don’t use Microsoft 365. </a:t>
            </a:r>
          </a:p>
        </p:txBody>
      </p:sp>
      <p:sp>
        <p:nvSpPr>
          <p:cNvPr id="5" name="Footer Placeholder 4">
            <a:extLst>
              <a:ext uri="{FF2B5EF4-FFF2-40B4-BE49-F238E27FC236}">
                <a16:creationId xmlns:a16="http://schemas.microsoft.com/office/drawing/2014/main" id="{FC76E269-78A2-BCA8-544D-E3A724E46C8B}"/>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pic>
        <p:nvPicPr>
          <p:cNvPr id="8" name="Picture 7" descr="A screenshot of a Copilot Studio.">
            <a:extLst>
              <a:ext uri="{FF2B5EF4-FFF2-40B4-BE49-F238E27FC236}">
                <a16:creationId xmlns:a16="http://schemas.microsoft.com/office/drawing/2014/main" id="{2F95A6A7-0A6F-C540-25C9-185FE610663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888995" y="1777041"/>
            <a:ext cx="6042997" cy="330391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Freihand 3">
                <a:extLst>
                  <a:ext uri="{FF2B5EF4-FFF2-40B4-BE49-F238E27FC236}">
                    <a16:creationId xmlns:a16="http://schemas.microsoft.com/office/drawing/2014/main" id="{9D918935-A10A-D01C-30EA-74CCEAF86D76}"/>
                  </a:ext>
                </a:extLst>
              </p14:cNvPr>
              <p14:cNvContentPartPr/>
              <p14:nvPr/>
            </p14:nvContentPartPr>
            <p14:xfrm>
              <a:off x="5665680" y="186840"/>
              <a:ext cx="6140160" cy="5939640"/>
            </p14:xfrm>
          </p:contentPart>
        </mc:Choice>
        <mc:Fallback>
          <p:pic>
            <p:nvPicPr>
              <p:cNvPr id="4" name="Freihand 3">
                <a:extLst>
                  <a:ext uri="{FF2B5EF4-FFF2-40B4-BE49-F238E27FC236}">
                    <a16:creationId xmlns:a16="http://schemas.microsoft.com/office/drawing/2014/main" id="{9D918935-A10A-D01C-30EA-74CCEAF86D76}"/>
                  </a:ext>
                </a:extLst>
              </p:cNvPr>
              <p:cNvPicPr/>
              <p:nvPr/>
            </p:nvPicPr>
            <p:blipFill>
              <a:blip r:embed="rId5"/>
              <a:stretch>
                <a:fillRect/>
              </a:stretch>
            </p:blipFill>
            <p:spPr>
              <a:xfrm>
                <a:off x="5656320" y="177480"/>
                <a:ext cx="6158880" cy="5958360"/>
              </a:xfrm>
              <a:prstGeom prst="rect">
                <a:avLst/>
              </a:prstGeom>
            </p:spPr>
          </p:pic>
        </mc:Fallback>
      </mc:AlternateContent>
    </p:spTree>
    <p:extLst>
      <p:ext uri="{BB962C8B-B14F-4D97-AF65-F5344CB8AC3E}">
        <p14:creationId xmlns:p14="http://schemas.microsoft.com/office/powerpoint/2010/main" val="133629301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a:lstStyle/>
          <a:p>
            <a:r>
              <a:rPr lang="en-US" sz="2400"/>
              <a:t>Knowledge check</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1"/>
              </a:ext>
            </a:extLst>
          </p:cNvPr>
          <p:cNvSpPr/>
          <p:nvPr/>
        </p:nvSpPr>
        <p:spPr bwMode="auto">
          <a:xfrm>
            <a:off x="762630" y="1745678"/>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1</a:t>
            </a:r>
            <a:endParaRPr kumimoji="0" lang="en-IN" sz="1800" b="1" i="0" u="none" strike="noStrike" cap="none" spc="0" normalizeH="0" baseline="0" noProof="0">
              <a:ln>
                <a:noFill/>
              </a:ln>
              <a:solidFill>
                <a:schemeClr val="tx1"/>
              </a:solidFill>
              <a:effectLst/>
              <a:uLnTx/>
              <a:uFillTx/>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797512"/>
            <a:ext cx="8778782" cy="215444"/>
          </a:xfrm>
        </p:spPr>
        <p:txBody>
          <a:bodyPr/>
          <a:lstStyle/>
          <a:p>
            <a:r>
              <a:rPr lang="en-US" dirty="0"/>
              <a:t>Which stage of the 3-part strategy involves identifying high-value user cohorts for advanced skill-building?</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2109154"/>
            <a:ext cx="8775098" cy="732508"/>
          </a:xfrm>
        </p:spPr>
        <p:txBody>
          <a:bodyPr/>
          <a:lstStyle/>
          <a:p>
            <a:r>
              <a:rPr lang="en-US" sz="14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Explore</a:t>
            </a:r>
            <a:r>
              <a:rPr lang="en-US" dirty="0"/>
              <a:t>.</a:t>
            </a:r>
          </a:p>
          <a:p>
            <a:r>
              <a:rPr lang="en-US" sz="14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Expand</a:t>
            </a:r>
            <a:r>
              <a:rPr lang="en-US" dirty="0"/>
              <a:t>.</a:t>
            </a:r>
          </a:p>
          <a:p>
            <a:r>
              <a:rPr lang="en-US" sz="1400" b="1" kern="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Extend</a:t>
            </a:r>
            <a:r>
              <a:rPr lang="en-US" b="1"/>
              <a:t>.</a:t>
            </a:r>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1"/>
              </a:ext>
            </a:extLst>
          </p:cNvPr>
          <p:cNvSpPr/>
          <p:nvPr/>
        </p:nvSpPr>
        <p:spPr bwMode="auto">
          <a:xfrm>
            <a:off x="762630" y="29845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2</a:t>
            </a:r>
            <a:endParaRPr kumimoji="0" lang="en-IN" sz="1800" b="1" i="0" u="none" strike="noStrike" cap="none" spc="0" normalizeH="0" baseline="0" noProof="0">
              <a:ln>
                <a:noFill/>
              </a:ln>
              <a:solidFill>
                <a:schemeClr val="tx1"/>
              </a:solidFill>
              <a:effectLst/>
              <a:uLnTx/>
              <a:uFillTx/>
            </a:endParaRP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5" y="3042690"/>
            <a:ext cx="8778782" cy="430887"/>
          </a:xfrm>
        </p:spPr>
        <p:txBody>
          <a:bodyPr/>
          <a:lstStyle/>
          <a:p>
            <a:r>
              <a:rPr lang="en-US" dirty="0"/>
              <a:t>Which framework can you use to design high value scenarios for Microsoft 365 adoption that focuses on individual needs and daily work impact?</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5075" y="3550824"/>
            <a:ext cx="8775098" cy="732508"/>
          </a:xfrm>
        </p:spPr>
        <p:txBody>
          <a:bodyPr/>
          <a:lstStyle/>
          <a:p>
            <a:r>
              <a:rPr lang="en-US" sz="1400" b="1" kern="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The Modern Collaboration Architecture (MOCA) Framework</a:t>
            </a:r>
            <a:r>
              <a:rPr lang="en-US" b="1"/>
              <a:t>.</a:t>
            </a:r>
          </a:p>
          <a:p>
            <a:r>
              <a:rPr lang="en-US" sz="14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The Digital Transformation Structure.</a:t>
            </a:r>
          </a:p>
          <a:p>
            <a:r>
              <a:rPr lang="en-US" sz="14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The Technology-Centered Implementation System</a:t>
            </a:r>
            <a:r>
              <a:rPr lang="en-US" dirty="0"/>
              <a:t>.</a:t>
            </a:r>
          </a:p>
        </p:txBody>
      </p:sp>
      <p:sp>
        <p:nvSpPr>
          <p:cNvPr id="68" name="Oval 67">
            <a:extLst>
              <a:ext uri="{FF2B5EF4-FFF2-40B4-BE49-F238E27FC236}">
                <a16:creationId xmlns:a16="http://schemas.microsoft.com/office/drawing/2014/main" id="{777A37B6-A9CB-BB4A-87B0-45F6FCC1E385}"/>
              </a:ext>
              <a:ext uri="{C183D7F6-B498-43B3-948B-1728B52AA6E4}">
                <adec:decorative xmlns:adec="http://schemas.microsoft.com/office/drawing/2017/decorative" val="1"/>
              </a:ext>
            </a:extLst>
          </p:cNvPr>
          <p:cNvSpPr/>
          <p:nvPr/>
        </p:nvSpPr>
        <p:spPr bwMode="auto">
          <a:xfrm>
            <a:off x="762630" y="45339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3</a:t>
            </a:r>
            <a:endParaRPr kumimoji="0" lang="en-IN" sz="1800" b="1" i="0" u="none" strike="noStrike" cap="none" spc="0" normalizeH="0" baseline="0" noProof="0">
              <a:ln>
                <a:noFill/>
              </a:ln>
              <a:solidFill>
                <a:schemeClr val="tx1"/>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548993"/>
            <a:ext cx="8778782" cy="215444"/>
          </a:xfrm>
        </p:spPr>
        <p:txBody>
          <a:bodyPr/>
          <a:lstStyle/>
          <a:p>
            <a:r>
              <a:rPr lang="en-US" dirty="0"/>
              <a:t>What does Copilot Studio enable you to do with Copilot for Microsoft 365?</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5075" y="4853012"/>
            <a:ext cx="8775098" cy="947952"/>
          </a:xfrm>
        </p:spPr>
        <p:txBody>
          <a:bodyPr/>
          <a:lstStyle/>
          <a:p>
            <a:r>
              <a:rPr lang="en-US" b="1"/>
              <a:t>Customize Copilot by connecting it to a wide range of data sources and systems with over 1,200 connectors.</a:t>
            </a:r>
          </a:p>
          <a:p>
            <a:r>
              <a:rPr lang="en-US" dirty="0"/>
              <a:t>Limit Copilot's functionality to predefined settings without any customization options. </a:t>
            </a:r>
          </a:p>
          <a:p>
            <a:r>
              <a:rPr lang="en-US" sz="1400" kern="0" dirty="0">
                <a:solidFill>
                  <a:srgbClr val="161616"/>
                </a:solidFill>
                <a:effectLst/>
                <a:latin typeface="Segoe UI" panose="020B0502040204020203" pitchFamily="34" charset="0"/>
                <a:ea typeface="Times New Roman" panose="02020603050405020304" pitchFamily="18" charset="0"/>
                <a:cs typeface="Arial" panose="020B0604020202020204" pitchFamily="34" charset="0"/>
              </a:rPr>
              <a:t>Require extensive coding knowledge to create any form of customization for Copilot.</a:t>
            </a:r>
            <a:endParaRPr lang="en-US" dirty="0"/>
          </a:p>
        </p:txBody>
      </p:sp>
    </p:spTree>
    <p:extLst>
      <p:ext uri="{BB962C8B-B14F-4D97-AF65-F5344CB8AC3E}">
        <p14:creationId xmlns:p14="http://schemas.microsoft.com/office/powerpoint/2010/main" val="405681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307777"/>
          </a:xfrm>
        </p:spPr>
        <p:txBody>
          <a:bodyPr/>
          <a:lstStyle/>
          <a:p>
            <a:r>
              <a:rPr lang="en-US"/>
              <a:t>Summary</a:t>
            </a:r>
          </a:p>
        </p:txBody>
      </p:sp>
      <p:sp>
        <p:nvSpPr>
          <p:cNvPr id="9" name="Text Placeholder 8">
            <a:extLst>
              <a:ext uri="{FF2B5EF4-FFF2-40B4-BE49-F238E27FC236}">
                <a16:creationId xmlns:a16="http://schemas.microsoft.com/office/drawing/2014/main" id="{595DC954-8769-AA6E-6606-06F83605F0D3}"/>
              </a:ext>
            </a:extLst>
          </p:cNvPr>
          <p:cNvSpPr>
            <a:spLocks noGrp="1"/>
          </p:cNvSpPr>
          <p:nvPr>
            <p:ph type="body" sz="quarter" idx="34"/>
          </p:nvPr>
        </p:nvSpPr>
        <p:spPr>
          <a:xfrm>
            <a:off x="588263" y="2542117"/>
            <a:ext cx="2027938" cy="2339102"/>
          </a:xfrm>
        </p:spPr>
        <p:txBody>
          <a:bodyPr/>
          <a:lstStyle/>
          <a:p>
            <a:r>
              <a:rPr lang="en-US" dirty="0"/>
              <a:t>Additional resources:</a:t>
            </a:r>
          </a:p>
          <a:p>
            <a:pPr marL="285750" indent="-285750">
              <a:lnSpc>
                <a:spcPct val="150000"/>
              </a:lnSpc>
              <a:buFont typeface="Arial" panose="020B0604020202020204" pitchFamily="34" charset="0"/>
              <a:buChar char="•"/>
            </a:pPr>
            <a:r>
              <a:rPr lang="en-US" dirty="0">
                <a:hlinkClick r:id="rId3"/>
              </a:rPr>
              <a:t>Microsoft 365 Adoption hub</a:t>
            </a:r>
            <a:endParaRPr lang="en-US" dirty="0"/>
          </a:p>
          <a:p>
            <a:pPr marL="285750" indent="-285750">
              <a:lnSpc>
                <a:spcPct val="150000"/>
              </a:lnSpc>
              <a:buFont typeface="Arial" panose="020B0604020202020204" pitchFamily="34" charset="0"/>
              <a:buChar char="•"/>
            </a:pPr>
            <a:r>
              <a:rPr lang="en-US" dirty="0">
                <a:hlinkClick r:id="rId4"/>
              </a:rPr>
              <a:t>Microsoft Community Hub - Driving Adoption</a:t>
            </a:r>
            <a:endParaRPr lang="en-US" dirty="0"/>
          </a:p>
          <a:p>
            <a:endParaRPr lang="en-US" dirty="0"/>
          </a:p>
        </p:txBody>
      </p:sp>
      <p:sp>
        <p:nvSpPr>
          <p:cNvPr id="23" name="Text Placeholder 22">
            <a:extLst>
              <a:ext uri="{FF2B5EF4-FFF2-40B4-BE49-F238E27FC236}">
                <a16:creationId xmlns:a16="http://schemas.microsoft.com/office/drawing/2014/main" id="{6F458A66-2A9D-058E-F05C-B19C193ECDA0}"/>
              </a:ext>
            </a:extLst>
          </p:cNvPr>
          <p:cNvSpPr>
            <a:spLocks noGrp="1"/>
          </p:cNvSpPr>
          <p:nvPr>
            <p:ph type="body" sz="quarter" idx="17"/>
          </p:nvPr>
        </p:nvSpPr>
        <p:spPr>
          <a:xfrm>
            <a:off x="4356039" y="1926472"/>
            <a:ext cx="5364224" cy="492443"/>
          </a:xfrm>
        </p:spPr>
        <p:txBody>
          <a:bodyPr/>
          <a:lstStyle/>
          <a:p>
            <a:r>
              <a:rPr lang="en-US" dirty="0"/>
              <a:t>What you learned</a:t>
            </a:r>
            <a:r>
              <a:rPr lang="en-US"/>
              <a:t>:</a:t>
            </a:r>
            <a:endParaRPr lang="en-US" dirty="0"/>
          </a:p>
          <a:p>
            <a:endParaRPr lang="en-US" dirty="0"/>
          </a:p>
        </p:txBody>
      </p:sp>
      <p:sp>
        <p:nvSpPr>
          <p:cNvPr id="24" name="Text Placeholder 23">
            <a:extLst>
              <a:ext uri="{FF2B5EF4-FFF2-40B4-BE49-F238E27FC236}">
                <a16:creationId xmlns:a16="http://schemas.microsoft.com/office/drawing/2014/main" id="{1B1FB08B-059B-561C-356D-D32E78EECA48}"/>
              </a:ext>
            </a:extLst>
          </p:cNvPr>
          <p:cNvSpPr>
            <a:spLocks noGrp="1"/>
          </p:cNvSpPr>
          <p:nvPr>
            <p:ph type="body" sz="quarter" idx="35"/>
          </p:nvPr>
        </p:nvSpPr>
        <p:spPr>
          <a:xfrm>
            <a:off x="4358229" y="2578100"/>
            <a:ext cx="5361973" cy="1575816"/>
          </a:xfrm>
        </p:spPr>
        <p:txBody>
          <a:bodyPr/>
          <a:lstStyle/>
          <a:p>
            <a:r>
              <a:rPr lang="en-US"/>
              <a:t>The </a:t>
            </a:r>
            <a:r>
              <a:rPr lang="en-US" dirty="0"/>
              <a:t>three-part strategy to enhance Copilot for Microsoft 365</a:t>
            </a:r>
            <a:r>
              <a:rPr lang="en-US"/>
              <a:t>: explore, extend, and expand</a:t>
            </a:r>
            <a:r>
              <a:rPr lang="en-US" dirty="0"/>
              <a:t>.</a:t>
            </a:r>
          </a:p>
          <a:p>
            <a:r>
              <a:rPr lang="en-US"/>
              <a:t>How to design </a:t>
            </a:r>
            <a:r>
              <a:rPr lang="en-US" dirty="0"/>
              <a:t>scenarios using the Modern Collaboration Architecture </a:t>
            </a:r>
            <a:r>
              <a:rPr lang="en-US"/>
              <a:t>(MOCA) </a:t>
            </a:r>
            <a:r>
              <a:rPr lang="en-US" dirty="0"/>
              <a:t>framework.</a:t>
            </a:r>
          </a:p>
          <a:p>
            <a:r>
              <a:rPr lang="en-US"/>
              <a:t>The different ways</a:t>
            </a:r>
            <a:r>
              <a:rPr lang="en-US" dirty="0"/>
              <a:t> Copilot Studio helps you customize Copilot for Microsoft 365. </a:t>
            </a:r>
          </a:p>
        </p:txBody>
      </p:sp>
      <p:sp>
        <p:nvSpPr>
          <p:cNvPr id="3" name="Footer Placeholder 2">
            <a:extLst>
              <a:ext uri="{FF2B5EF4-FFF2-40B4-BE49-F238E27FC236}">
                <a16:creationId xmlns:a16="http://schemas.microsoft.com/office/drawing/2014/main" id="{32D7D3DF-3278-EE86-5972-570B91D9A250}"/>
              </a:ext>
            </a:extLst>
          </p:cNvPr>
          <p:cNvSpPr>
            <a:spLocks noGrp="1"/>
          </p:cNvSpPr>
          <p:nvPr>
            <p:ph type="ftr" sz="quarter" idx="3"/>
          </p:nvPr>
        </p:nvSpPr>
        <p:spPr>
          <a:xfrm>
            <a:off x="4356039" y="6476501"/>
            <a:ext cx="4151312" cy="197976"/>
          </a:xfrm>
        </p:spPr>
        <p:txBody>
          <a:bodyPr/>
          <a:lstStyle/>
          <a:p>
            <a:r>
              <a:rPr lang="en-US"/>
              <a:t>© Copyright Microsoft Corporation. All rights reserved.</a:t>
            </a:r>
          </a:p>
        </p:txBody>
      </p:sp>
      <p:grpSp>
        <p:nvGrpSpPr>
          <p:cNvPr id="4" name="Group 3">
            <a:extLst>
              <a:ext uri="{FF2B5EF4-FFF2-40B4-BE49-F238E27FC236}">
                <a16:creationId xmlns:a16="http://schemas.microsoft.com/office/drawing/2014/main" id="{9F0B6BFE-0BF7-3812-D08E-A636F202CF29}"/>
              </a:ext>
              <a:ext uri="{C183D7F6-B498-43B3-948B-1728B52AA6E4}">
                <adec:decorative xmlns:adec="http://schemas.microsoft.com/office/drawing/2017/decorative" val="1"/>
              </a:ext>
            </a:extLst>
          </p:cNvPr>
          <p:cNvGrpSpPr>
            <a:grpSpLocks noGrp="1" noUngrp="1" noRot="1" noMove="1" noResize="1"/>
          </p:cNvGrpSpPr>
          <p:nvPr/>
        </p:nvGrpSpPr>
        <p:grpSpPr>
          <a:xfrm>
            <a:off x="2563579" y="1585913"/>
            <a:ext cx="1110600" cy="1110600"/>
            <a:chOff x="5540700" y="2116300"/>
            <a:chExt cx="1110600" cy="1110600"/>
          </a:xfrm>
        </p:grpSpPr>
        <p:sp>
          <p:nvSpPr>
            <p:cNvPr id="5" name="Oval 4">
              <a:extLst>
                <a:ext uri="{FF2B5EF4-FFF2-40B4-BE49-F238E27FC236}">
                  <a16:creationId xmlns:a16="http://schemas.microsoft.com/office/drawing/2014/main" id="{0BA68940-4A3E-32E7-C220-268F2C8804E3}"/>
                </a:ext>
              </a:extLst>
            </p:cNvPr>
            <p:cNvSpPr>
              <a:spLocks noGrp="1" noRot="1" noMove="1" noResize="1" noEditPoints="1" noAdjustHandles="1" noChangeArrowheads="1" noChangeShapeType="1"/>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2B55C4C-F0A9-9072-DA3A-B4DE5A601EF5}"/>
                </a:ext>
              </a:extLst>
            </p:cNvPr>
            <p:cNvPicPr>
              <a:picLocks noGrp="1" noRot="1" noChangeAspect="1" noMove="1" noResize="1" noEditPoints="1" noAdjustHandles="1" noChangeArrowheads="1" noChangeShapeType="1" noCrop="1"/>
            </p:cNvPicPr>
            <p:nvPr/>
          </p:nvPicPr>
          <p:blipFill>
            <a:blip r:embed="rId5"/>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543359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51072A4-0305-5EB5-2FAA-0DC05D339406}"/>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C4896A01-7A34-A8F1-EDFB-EB986DA2831E}"/>
              </a:ext>
              <a:ext uri="{C183D7F6-B498-43B3-948B-1728B52AA6E4}">
                <adec:decorative xmlns:adec="http://schemas.microsoft.com/office/drawing/2017/decorative" val="0"/>
              </a:ext>
            </a:extLst>
          </p:cNvPr>
          <p:cNvSpPr txBox="1">
            <a:spLocks noGrp="1"/>
          </p:cNvSpPr>
          <p:nvPr>
            <p:ph type="title" idx="4294967295"/>
          </p:nvPr>
        </p:nvSpPr>
        <p:spPr>
          <a:xfrm>
            <a:off x="588262" y="585216"/>
            <a:ext cx="8193024"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0" i="0" kern="1200" cap="none" spc="0" baseline="0">
                <a:ln w="3175">
                  <a:noFill/>
                </a:ln>
                <a:solidFill>
                  <a:schemeClr val="tx1"/>
                </a:solidFill>
                <a:effectLst/>
                <a:latin typeface="+mj-lt"/>
                <a:ea typeface="+mn-ea"/>
                <a:cs typeface="Segoe UI Semibold"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Semibold" panose="020B0502040204020203" pitchFamily="34" charset="0"/>
              </a:rPr>
              <a:t>The Copilot for Microsoft 365 user enablement framework</a:t>
            </a:r>
          </a:p>
        </p:txBody>
      </p:sp>
      <p:sp>
        <p:nvSpPr>
          <p:cNvPr id="31" name="Rectangle: Rounded Corners 10">
            <a:extLst>
              <a:ext uri="{FF2B5EF4-FFF2-40B4-BE49-F238E27FC236}">
                <a16:creationId xmlns:a16="http://schemas.microsoft.com/office/drawing/2014/main" id="{50189B18-8B88-7CC2-ABF2-1E2E688D8B08}"/>
              </a:ext>
            </a:extLst>
          </p:cNvPr>
          <p:cNvSpPr/>
          <p:nvPr/>
        </p:nvSpPr>
        <p:spPr>
          <a:xfrm>
            <a:off x="855561" y="1278682"/>
            <a:ext cx="2585886" cy="553202"/>
          </a:xfrm>
          <a:prstGeom prst="round2SameRect">
            <a:avLst>
              <a:gd name="adj1" fmla="val 41860"/>
              <a:gd name="adj2" fmla="val 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Get ready</a:t>
            </a:r>
          </a:p>
        </p:txBody>
      </p:sp>
      <p:sp>
        <p:nvSpPr>
          <p:cNvPr id="26" name="Rectangle: Rounded Corners 10">
            <a:extLst>
              <a:ext uri="{FF2B5EF4-FFF2-40B4-BE49-F238E27FC236}">
                <a16:creationId xmlns:a16="http://schemas.microsoft.com/office/drawing/2014/main" id="{4F9716B7-C471-5941-F1FA-6DD7149EB984}"/>
              </a:ext>
            </a:extLst>
          </p:cNvPr>
          <p:cNvSpPr/>
          <p:nvPr/>
        </p:nvSpPr>
        <p:spPr>
          <a:xfrm>
            <a:off x="3615416" y="1271079"/>
            <a:ext cx="2585885" cy="553201"/>
          </a:xfrm>
          <a:prstGeom prst="round2SameRect">
            <a:avLst>
              <a:gd name="adj1" fmla="val 40180"/>
              <a:gd name="adj2" fmla="val 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Onboard &amp; engage</a:t>
            </a:r>
          </a:p>
        </p:txBody>
      </p:sp>
      <p:sp>
        <p:nvSpPr>
          <p:cNvPr id="38" name="Rectangle: Rounded Corners 10">
            <a:extLst>
              <a:ext uri="{FF2B5EF4-FFF2-40B4-BE49-F238E27FC236}">
                <a16:creationId xmlns:a16="http://schemas.microsoft.com/office/drawing/2014/main" id="{EFE01B58-F629-4D82-C140-F552426C8EE9}"/>
              </a:ext>
            </a:extLst>
          </p:cNvPr>
          <p:cNvSpPr/>
          <p:nvPr/>
        </p:nvSpPr>
        <p:spPr>
          <a:xfrm>
            <a:off x="6380694" y="1274502"/>
            <a:ext cx="2585885" cy="553202"/>
          </a:xfrm>
          <a:prstGeom prst="round2SameRect">
            <a:avLst>
              <a:gd name="adj1" fmla="val 40180"/>
              <a:gd name="adj2" fmla="val 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Deliver impact</a:t>
            </a:r>
          </a:p>
        </p:txBody>
      </p:sp>
      <p:sp>
        <p:nvSpPr>
          <p:cNvPr id="29" name="Rectangle: Rounded Corners 10">
            <a:extLst>
              <a:ext uri="{FF2B5EF4-FFF2-40B4-BE49-F238E27FC236}">
                <a16:creationId xmlns:a16="http://schemas.microsoft.com/office/drawing/2014/main" id="{314B120B-5DC8-5535-4247-1CD0A0CAA4C7}"/>
              </a:ext>
            </a:extLst>
          </p:cNvPr>
          <p:cNvSpPr/>
          <p:nvPr/>
        </p:nvSpPr>
        <p:spPr>
          <a:xfrm>
            <a:off x="9155522" y="1265876"/>
            <a:ext cx="2585884" cy="550069"/>
          </a:xfrm>
          <a:prstGeom prst="round2SameRect">
            <a:avLst>
              <a:gd name="adj1" fmla="val 40180"/>
              <a:gd name="adj2" fmla="val 0"/>
            </a:avLst>
          </a:prstGeom>
          <a:gradFill flip="none" rotWithShape="1">
            <a:gsLst>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Extend &amp; optimize</a:t>
            </a:r>
            <a:endPar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40" name="Rounded Rectangle 39">
            <a:extLst>
              <a:ext uri="{FF2B5EF4-FFF2-40B4-BE49-F238E27FC236}">
                <a16:creationId xmlns:a16="http://schemas.microsoft.com/office/drawing/2014/main" id="{C7B956E7-9CC3-06D5-C21C-250029FB9F41}"/>
              </a:ext>
              <a:ext uri="{C183D7F6-B498-43B3-948B-1728B52AA6E4}">
                <adec:decorative xmlns:adec="http://schemas.microsoft.com/office/drawing/2017/decorative" val="1"/>
              </a:ext>
            </a:extLst>
          </p:cNvPr>
          <p:cNvSpPr/>
          <p:nvPr/>
        </p:nvSpPr>
        <p:spPr bwMode="auto">
          <a:xfrm>
            <a:off x="6379963" y="1811752"/>
            <a:ext cx="2587346" cy="3855802"/>
          </a:xfrm>
          <a:prstGeom prst="roundRect">
            <a:avLst>
              <a:gd name="adj" fmla="val 3353"/>
            </a:avLst>
          </a:prstGeom>
          <a:solidFill>
            <a:schemeClr val="accent6">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41" name="Rounded Rectangle 40">
            <a:extLst>
              <a:ext uri="{FF2B5EF4-FFF2-40B4-BE49-F238E27FC236}">
                <a16:creationId xmlns:a16="http://schemas.microsoft.com/office/drawing/2014/main" id="{9D28B219-A1C1-7E4C-FE99-DDC548DE763D}"/>
              </a:ext>
              <a:ext uri="{C183D7F6-B498-43B3-948B-1728B52AA6E4}">
                <adec:decorative xmlns:adec="http://schemas.microsoft.com/office/drawing/2017/decorative" val="1"/>
              </a:ext>
            </a:extLst>
          </p:cNvPr>
          <p:cNvSpPr/>
          <p:nvPr/>
        </p:nvSpPr>
        <p:spPr bwMode="auto">
          <a:xfrm>
            <a:off x="3604405" y="1660926"/>
            <a:ext cx="2587346" cy="4006628"/>
          </a:xfrm>
          <a:prstGeom prst="roundRect">
            <a:avLst>
              <a:gd name="adj" fmla="val 3353"/>
            </a:avLst>
          </a:prstGeom>
          <a:solidFill>
            <a:schemeClr val="accent6">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42" name="Rounded Rectangle 41">
            <a:extLst>
              <a:ext uri="{FF2B5EF4-FFF2-40B4-BE49-F238E27FC236}">
                <a16:creationId xmlns:a16="http://schemas.microsoft.com/office/drawing/2014/main" id="{95515DF0-3D3D-7312-ABBD-1E3809449567}"/>
              </a:ext>
              <a:ext uri="{C183D7F6-B498-43B3-948B-1728B52AA6E4}">
                <adec:decorative xmlns:adec="http://schemas.microsoft.com/office/drawing/2017/decorative" val="1"/>
              </a:ext>
            </a:extLst>
          </p:cNvPr>
          <p:cNvSpPr/>
          <p:nvPr/>
        </p:nvSpPr>
        <p:spPr bwMode="auto">
          <a:xfrm>
            <a:off x="9154790" y="1805198"/>
            <a:ext cx="2731429" cy="3862356"/>
          </a:xfrm>
          <a:prstGeom prst="roundRect">
            <a:avLst>
              <a:gd name="adj" fmla="val 3353"/>
            </a:avLst>
          </a:prstGeom>
          <a:solidFill>
            <a:schemeClr val="accent6">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74" name="Rounded Rectangle 73">
            <a:extLst>
              <a:ext uri="{FF2B5EF4-FFF2-40B4-BE49-F238E27FC236}">
                <a16:creationId xmlns:a16="http://schemas.microsoft.com/office/drawing/2014/main" id="{57BF42E9-4779-F5A1-A55B-8E3B619DD3B0}"/>
              </a:ext>
              <a:ext uri="{C183D7F6-B498-43B3-948B-1728B52AA6E4}">
                <adec:decorative xmlns:adec="http://schemas.microsoft.com/office/drawing/2017/decorative" val="1"/>
              </a:ext>
            </a:extLst>
          </p:cNvPr>
          <p:cNvSpPr/>
          <p:nvPr/>
        </p:nvSpPr>
        <p:spPr bwMode="auto">
          <a:xfrm>
            <a:off x="767020" y="1823257"/>
            <a:ext cx="2692571" cy="3844297"/>
          </a:xfrm>
          <a:prstGeom prst="roundRect">
            <a:avLst>
              <a:gd name="adj" fmla="val 3353"/>
            </a:avLst>
          </a:prstGeom>
          <a:solidFill>
            <a:schemeClr val="accent6">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627D7DDD-3C71-9591-7827-4AE27AC7A178}"/>
              </a:ext>
            </a:extLst>
          </p:cNvPr>
          <p:cNvSpPr txBox="1"/>
          <p:nvPr/>
        </p:nvSpPr>
        <p:spPr>
          <a:xfrm>
            <a:off x="640634" y="1935611"/>
            <a:ext cx="2818957" cy="4053417"/>
          </a:xfrm>
          <a:prstGeom prst="rect">
            <a:avLst/>
          </a:prstGeom>
          <a:noFill/>
        </p:spPr>
        <p:txBody>
          <a:bodyPr wrap="square" lIns="360000" tIns="146304" rIns="182880" bIns="146304" rtlCol="0" anchor="t">
            <a:spAutoFit/>
          </a:bodyPr>
          <a:lstStyle>
            <a:defPPr>
              <a:defRPr lang="en-US"/>
            </a:defPPr>
            <a:lvl1pPr marR="0" lvl="0" indent="0" algn="ctr" defTabSz="932472" fontAlgn="base">
              <a:lnSpc>
                <a:spcPct val="90000"/>
              </a:lnSpc>
              <a:spcBef>
                <a:spcPct val="0"/>
              </a:spcBef>
              <a:spcAft>
                <a:spcPct val="0"/>
              </a:spcAft>
              <a:buClrTx/>
              <a:buSzTx/>
              <a:buFontTx/>
              <a:buNone/>
              <a:tabLst/>
              <a:defRPr kumimoji="0" sz="1100" b="0" i="0" u="none" strike="noStrike" cap="none" spc="0" normalizeH="0" baseline="0">
                <a:ln>
                  <a:noFill/>
                </a:ln>
                <a:solidFill>
                  <a:srgbClr val="505050"/>
                </a:solidFill>
                <a:effectLst/>
                <a:uLnTx/>
                <a:uFillTx/>
              </a:defRPr>
            </a:lvl1pPr>
          </a:lstStyle>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a:rPr>
              <a:t>Secure exec sponsorship, create AI Council, and define RAI principles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a:rPr>
              <a:t>Identify success owners, Champions, and early adopter cohorts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a:rPr>
              <a:t>Define user experience and feedback strategy </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a:rPr>
              <a:t>Detail high value scenarios and personas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a:rPr>
              <a:t>Be intentional with assignment and concentrate seats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a:rPr>
              <a:t>Define success criteria, KPIs, and success measurement plan</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TextBox 18">
            <a:extLst>
              <a:ext uri="{FF2B5EF4-FFF2-40B4-BE49-F238E27FC236}">
                <a16:creationId xmlns:a16="http://schemas.microsoft.com/office/drawing/2014/main" id="{4BFD45C6-C261-B355-BC08-31078CEB134E}"/>
              </a:ext>
            </a:extLst>
          </p:cNvPr>
          <p:cNvSpPr txBox="1"/>
          <p:nvPr/>
        </p:nvSpPr>
        <p:spPr>
          <a:xfrm>
            <a:off x="3352442" y="1935611"/>
            <a:ext cx="2839309" cy="2853089"/>
          </a:xfrm>
          <a:prstGeom prst="rect">
            <a:avLst/>
          </a:prstGeom>
          <a:noFill/>
        </p:spPr>
        <p:txBody>
          <a:bodyPr wrap="square" lIns="360000" tIns="146304" rIns="182880" bIns="146304" rtlCol="0" anchor="t">
            <a:spAutoFit/>
          </a:bodyPr>
          <a:lstStyle>
            <a:defPPr>
              <a:defRPr lang="en-US"/>
            </a:defPPr>
            <a:lvl1pPr marR="0" lvl="0" indent="0" algn="ctr" defTabSz="932472" fontAlgn="base">
              <a:lnSpc>
                <a:spcPct val="90000"/>
              </a:lnSpc>
              <a:spcBef>
                <a:spcPct val="0"/>
              </a:spcBef>
              <a:spcAft>
                <a:spcPts val="900"/>
              </a:spcAft>
              <a:buClrTx/>
              <a:buSzTx/>
              <a:buFontTx/>
              <a:buNone/>
              <a:tabLst/>
              <a:defRPr kumimoji="0" sz="1100" b="0" i="0" u="none" strike="noStrike" cap="none" spc="0" normalizeH="0" baseline="0">
                <a:ln>
                  <a:noFill/>
                </a:ln>
                <a:solidFill>
                  <a:srgbClr val="505050"/>
                </a:solidFill>
                <a:effectLst/>
                <a:uLnTx/>
                <a:uFillTx/>
              </a:defRPr>
            </a:lvl1pPr>
          </a:lstStyle>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Design and deploy training and engagement community (Center of Excellence/Champion Platform)</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Launch employee communications and Champion program </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Onboard executives and user cohorts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Deliver user Champions and support staff training</a:t>
            </a:r>
          </a:p>
        </p:txBody>
      </p:sp>
      <p:sp>
        <p:nvSpPr>
          <p:cNvPr id="23" name="TextBox 22">
            <a:extLst>
              <a:ext uri="{FF2B5EF4-FFF2-40B4-BE49-F238E27FC236}">
                <a16:creationId xmlns:a16="http://schemas.microsoft.com/office/drawing/2014/main" id="{0A9A3A9D-AB47-F97E-45A3-2E2C72CAF47D}"/>
              </a:ext>
            </a:extLst>
          </p:cNvPr>
          <p:cNvSpPr txBox="1"/>
          <p:nvPr/>
        </p:nvSpPr>
        <p:spPr>
          <a:xfrm>
            <a:off x="6180011" y="1935611"/>
            <a:ext cx="2786568" cy="3394775"/>
          </a:xfrm>
          <a:prstGeom prst="rect">
            <a:avLst/>
          </a:prstGeom>
          <a:noFill/>
        </p:spPr>
        <p:txBody>
          <a:bodyPr wrap="square" lIns="360000" tIns="146304" rIns="182880" bIns="146304" rtlCol="0" anchor="t">
            <a:spAutoFit/>
          </a:bodyPr>
          <a:lstStyle/>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Review success measures and user survey results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Conduct feedback and reporting analysis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Deliver extended training and adoption support</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Identify additional optimization scenarios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Iterate user experience strategy</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Gather and amplify success stories</a:t>
            </a:r>
          </a:p>
        </p:txBody>
      </p:sp>
      <p:sp>
        <p:nvSpPr>
          <p:cNvPr id="17" name="TextBox 16">
            <a:extLst>
              <a:ext uri="{FF2B5EF4-FFF2-40B4-BE49-F238E27FC236}">
                <a16:creationId xmlns:a16="http://schemas.microsoft.com/office/drawing/2014/main" id="{C79378D7-9A8C-FC9E-3AA2-5535133E880C}"/>
              </a:ext>
            </a:extLst>
          </p:cNvPr>
          <p:cNvSpPr txBox="1"/>
          <p:nvPr/>
        </p:nvSpPr>
        <p:spPr>
          <a:xfrm>
            <a:off x="8998966" y="1935611"/>
            <a:ext cx="2742440" cy="3046988"/>
          </a:xfrm>
          <a:prstGeom prst="rect">
            <a:avLst/>
          </a:prstGeom>
          <a:noFill/>
        </p:spPr>
        <p:txBody>
          <a:bodyPr wrap="square" lIns="360000" tIns="146304" rIns="182880" bIns="146304" rtlCol="0" anchor="t">
            <a:spAutoFit/>
          </a:bodyPr>
          <a:lstStyle>
            <a:defPPr>
              <a:defRPr lang="en-US"/>
            </a:defPPr>
            <a:lvl1pPr marR="0" lvl="0" indent="0" algn="ctr" defTabSz="932472" fontAlgn="base">
              <a:lnSpc>
                <a:spcPct val="90000"/>
              </a:lnSpc>
              <a:spcBef>
                <a:spcPct val="0"/>
              </a:spcBef>
              <a:spcAft>
                <a:spcPct val="0"/>
              </a:spcAft>
              <a:buClrTx/>
              <a:buSzTx/>
              <a:buFontTx/>
              <a:buNone/>
              <a:tabLst/>
              <a:defRPr kumimoji="0" sz="1100" b="0" i="0" u="none" strike="noStrike" cap="none" spc="0" normalizeH="0" baseline="0">
                <a:ln>
                  <a:noFill/>
                </a:ln>
                <a:solidFill>
                  <a:srgbClr val="505050"/>
                </a:solidFill>
                <a:effectLst/>
                <a:uLnTx/>
                <a:uFillTx/>
                <a:latin typeface="Segoe UI"/>
              </a:defRPr>
            </a:lvl1pPr>
          </a:lstStyle>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Extend to new high value scenarios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Deliver business process transformation with Copilot Studio, plugins and connectors</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Drive group and cross-organizational productivity and innovation</a:t>
            </a:r>
          </a:p>
          <a:p>
            <a:pPr marL="285750" marR="0" lvl="0" indent="-285750" algn="l" defTabSz="932472" rtl="0" eaLnBrk="1" fontAlgn="base" latinLnBrk="0" hangingPunct="1">
              <a:lnSpc>
                <a:spcPct val="90000"/>
              </a:lnSpc>
              <a:spcBef>
                <a:spcPct val="0"/>
              </a:spcBef>
              <a:spcAft>
                <a:spcPts val="600"/>
              </a:spcAft>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Understand custom line of business opportunities</a:t>
            </a:r>
          </a:p>
        </p:txBody>
      </p:sp>
      <p:sp>
        <p:nvSpPr>
          <p:cNvPr id="3" name="Rounded Rectangle 2">
            <a:extLst>
              <a:ext uri="{FF2B5EF4-FFF2-40B4-BE49-F238E27FC236}">
                <a16:creationId xmlns:a16="http://schemas.microsoft.com/office/drawing/2014/main" id="{F868A165-D019-AF7F-120C-7A3ADA7CD7BC}"/>
              </a:ext>
              <a:ext uri="{C183D7F6-B498-43B3-948B-1728B52AA6E4}">
                <adec:decorative xmlns:adec="http://schemas.microsoft.com/office/drawing/2017/decorative" val="1"/>
              </a:ext>
            </a:extLst>
          </p:cNvPr>
          <p:cNvSpPr/>
          <p:nvPr/>
        </p:nvSpPr>
        <p:spPr>
          <a:xfrm>
            <a:off x="747957" y="1829711"/>
            <a:ext cx="11118468" cy="3837843"/>
          </a:xfrm>
          <a:prstGeom prst="roundRect">
            <a:avLst>
              <a:gd name="adj" fmla="val 3227"/>
            </a:avLst>
          </a:prstGeom>
          <a:solidFill>
            <a:schemeClr val="accent2">
              <a:alpha val="10000"/>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Freihand 1">
                <a:extLst>
                  <a:ext uri="{FF2B5EF4-FFF2-40B4-BE49-F238E27FC236}">
                    <a16:creationId xmlns:a16="http://schemas.microsoft.com/office/drawing/2014/main" id="{51793609-6F6F-2EDA-0485-08CB7D32D716}"/>
                  </a:ext>
                </a:extLst>
              </p14:cNvPr>
              <p14:cNvContentPartPr/>
              <p14:nvPr/>
            </p14:nvContentPartPr>
            <p14:xfrm>
              <a:off x="2424960" y="3116520"/>
              <a:ext cx="9061560" cy="1143720"/>
            </p14:xfrm>
          </p:contentPart>
        </mc:Choice>
        <mc:Fallback xmlns="">
          <p:pic>
            <p:nvPicPr>
              <p:cNvPr id="2" name="Freihand 1">
                <a:extLst>
                  <a:ext uri="{FF2B5EF4-FFF2-40B4-BE49-F238E27FC236}">
                    <a16:creationId xmlns:a16="http://schemas.microsoft.com/office/drawing/2014/main" id="{51793609-6F6F-2EDA-0485-08CB7D32D716}"/>
                  </a:ext>
                </a:extLst>
              </p:cNvPr>
              <p:cNvPicPr/>
              <p:nvPr/>
            </p:nvPicPr>
            <p:blipFill>
              <a:blip r:embed="rId4"/>
              <a:stretch>
                <a:fillRect/>
              </a:stretch>
            </p:blipFill>
            <p:spPr>
              <a:xfrm>
                <a:off x="2415600" y="3107160"/>
                <a:ext cx="9080280" cy="1162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Freihand 3">
                <a:extLst>
                  <a:ext uri="{FF2B5EF4-FFF2-40B4-BE49-F238E27FC236}">
                    <a16:creationId xmlns:a16="http://schemas.microsoft.com/office/drawing/2014/main" id="{C6E457E0-E763-94CF-764B-17D3E980C4CD}"/>
                  </a:ext>
                </a:extLst>
              </p14:cNvPr>
              <p14:cNvContentPartPr/>
              <p14:nvPr/>
            </p14:nvContentPartPr>
            <p14:xfrm>
              <a:off x="2113200" y="843120"/>
              <a:ext cx="8869320" cy="5547600"/>
            </p14:xfrm>
          </p:contentPart>
        </mc:Choice>
        <mc:Fallback>
          <p:pic>
            <p:nvPicPr>
              <p:cNvPr id="4" name="Freihand 3">
                <a:extLst>
                  <a:ext uri="{FF2B5EF4-FFF2-40B4-BE49-F238E27FC236}">
                    <a16:creationId xmlns:a16="http://schemas.microsoft.com/office/drawing/2014/main" id="{C6E457E0-E763-94CF-764B-17D3E980C4CD}"/>
                  </a:ext>
                </a:extLst>
              </p:cNvPr>
              <p:cNvPicPr/>
              <p:nvPr/>
            </p:nvPicPr>
            <p:blipFill>
              <a:blip r:embed="rId6"/>
              <a:stretch>
                <a:fillRect/>
              </a:stretch>
            </p:blipFill>
            <p:spPr>
              <a:xfrm>
                <a:off x="2103840" y="833760"/>
                <a:ext cx="8888040" cy="5566320"/>
              </a:xfrm>
              <a:prstGeom prst="rect">
                <a:avLst/>
              </a:prstGeom>
            </p:spPr>
          </p:pic>
        </mc:Fallback>
      </mc:AlternateContent>
    </p:spTree>
    <p:extLst>
      <p:ext uri="{BB962C8B-B14F-4D97-AF65-F5344CB8AC3E}">
        <p14:creationId xmlns:p14="http://schemas.microsoft.com/office/powerpoint/2010/main" val="343493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3.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 id="{29A08142-AB99-4411-AAE7-CEDF668BDF69}" vid="{B77F916D-7E22-4EF9-8BA9-EC91DF20C5E1}"/>
    </a:ext>
  </a:extLst>
</a:theme>
</file>

<file path=ppt/theme/theme4.xml><?xml version="1.0" encoding="utf-8"?>
<a:theme xmlns:a="http://schemas.openxmlformats.org/drawingml/2006/main" name="M365 Copilot Theme">
  <a:themeElements>
    <a:clrScheme name="Copilot pallet">
      <a:dk1>
        <a:sysClr val="windowText" lastClr="000000"/>
      </a:dk1>
      <a:lt1>
        <a:sysClr val="window" lastClr="FFFFFF"/>
      </a:lt1>
      <a:dk2>
        <a:srgbClr val="091F2C"/>
      </a:dk2>
      <a:lt2>
        <a:srgbClr val="F4F3F5"/>
      </a:lt2>
      <a:accent1>
        <a:srgbClr val="C5B4E3"/>
      </a:accent1>
      <a:accent2>
        <a:srgbClr val="8661C5"/>
      </a:accent2>
      <a:accent3>
        <a:srgbClr val="463668"/>
      </a:accent3>
      <a:accent4>
        <a:srgbClr val="0078D4"/>
      </a:accent4>
      <a:accent5>
        <a:srgbClr val="2A446F"/>
      </a:accent5>
      <a:accent6>
        <a:srgbClr val="C03BC4"/>
      </a:accent6>
      <a:hlink>
        <a:srgbClr val="FFA38B"/>
      </a:hlink>
      <a:folHlink>
        <a:srgbClr val="FFE399"/>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themeOverride>
</file>

<file path=ppt/theme/themeOverride2.xml><?xml version="1.0" encoding="utf-8"?>
<a:themeOverride xmlns:a="http://schemas.openxmlformats.org/drawingml/2006/main">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themeOverride>
</file>

<file path=ppt/theme/themeOverride3.xml><?xml version="1.0" encoding="utf-8"?>
<a:themeOverride xmlns:a="http://schemas.openxmlformats.org/drawingml/2006/main">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a2ba950-2cfd-4164-a6fd-fa0e2f9933b8">
      <Terms xmlns="http://schemas.microsoft.com/office/infopath/2007/PartnerControls"/>
    </lcf76f155ced4ddcb4097134ff3c332f>
    <TaxCatchAll xmlns="d9af2491-0c67-4b53-972f-e5e73737f6f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85AF10F7148047AFD133A80F7CC2DF" ma:contentTypeVersion="15" ma:contentTypeDescription="Create a new document." ma:contentTypeScope="" ma:versionID="502781f1830bbf2dfc15d53276c79215">
  <xsd:schema xmlns:xsd="http://www.w3.org/2001/XMLSchema" xmlns:xs="http://www.w3.org/2001/XMLSchema" xmlns:p="http://schemas.microsoft.com/office/2006/metadata/properties" xmlns:ns1="http://schemas.microsoft.com/sharepoint/v3" xmlns:ns2="ea2ba950-2cfd-4164-a6fd-fa0e2f9933b8" xmlns:ns3="d9af2491-0c67-4b53-972f-e5e73737f6fd" targetNamespace="http://schemas.microsoft.com/office/2006/metadata/properties" ma:root="true" ma:fieldsID="e072525a6de10914ef9f6ae2097611e0" ns1:_="" ns2:_="" ns3:_="">
    <xsd:import namespace="http://schemas.microsoft.com/sharepoint/v3"/>
    <xsd:import namespace="ea2ba950-2cfd-4164-a6fd-fa0e2f9933b8"/>
    <xsd:import namespace="d9af2491-0c67-4b53-972f-e5e73737f6fd"/>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2ba950-2cfd-4164-a6fd-fa0e2f9933b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9af2491-0c67-4b53-972f-e5e73737f6f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2123a6b-64b6-4fda-bf70-d69826c46975}" ma:internalName="TaxCatchAll" ma:showField="CatchAllData" ma:web="d9af2491-0c67-4b53-972f-e5e73737f6f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72DDB0-A721-4E92-95C4-072418286F4F}">
  <ds:schemaRefs>
    <ds:schemaRef ds:uri="http://schemas.microsoft.com/office/2006/metadata/properties"/>
    <ds:schemaRef ds:uri="http://schemas.microsoft.com/office/infopath/2007/PartnerControls"/>
    <ds:schemaRef ds:uri="http://schemas.microsoft.com/sharepoint/v3"/>
    <ds:schemaRef ds:uri="ea2ba950-2cfd-4164-a6fd-fa0e2f9933b8"/>
    <ds:schemaRef ds:uri="d9af2491-0c67-4b53-972f-e5e73737f6fd"/>
  </ds:schemaRefs>
</ds:datastoreItem>
</file>

<file path=customXml/itemProps2.xml><?xml version="1.0" encoding="utf-8"?>
<ds:datastoreItem xmlns:ds="http://schemas.openxmlformats.org/officeDocument/2006/customXml" ds:itemID="{B0D47E0A-D010-4A48-B3C5-C087DD7E23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2ba950-2cfd-4164-a6fd-fa0e2f9933b8"/>
    <ds:schemaRef ds:uri="d9af2491-0c67-4b53-972f-e5e73737f6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2C30E79-A930-4456-AA7C-E9BC31395EA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20587</Words>
  <Application>Microsoft Office PowerPoint</Application>
  <PresentationFormat>Breitbild</PresentationFormat>
  <Paragraphs>1809</Paragraphs>
  <Slides>82</Slides>
  <Notes>79</Notes>
  <HiddenSlides>8</HiddenSlides>
  <MMClips>0</MMClips>
  <ScaleCrop>false</ScaleCrop>
  <HeadingPairs>
    <vt:vector size="6" baseType="variant">
      <vt:variant>
        <vt:lpstr>Verwendete Schriftarten</vt:lpstr>
      </vt:variant>
      <vt:variant>
        <vt:i4>16</vt:i4>
      </vt:variant>
      <vt:variant>
        <vt:lpstr>Design</vt:lpstr>
      </vt:variant>
      <vt:variant>
        <vt:i4>4</vt:i4>
      </vt:variant>
      <vt:variant>
        <vt:lpstr>Folientitel</vt:lpstr>
      </vt:variant>
      <vt:variant>
        <vt:i4>82</vt:i4>
      </vt:variant>
    </vt:vector>
  </HeadingPairs>
  <TitlesOfParts>
    <vt:vector size="102" baseType="lpstr">
      <vt:lpstr>.PingFang SC Regular</vt:lpstr>
      <vt:lpstr>Aptos</vt:lpstr>
      <vt:lpstr>Arial</vt:lpstr>
      <vt:lpstr>Calibri</vt:lpstr>
      <vt:lpstr>Consolas</vt:lpstr>
      <vt:lpstr>Courier New</vt:lpstr>
      <vt:lpstr>Segoe UI</vt:lpstr>
      <vt:lpstr>Segoe UI Black</vt:lpstr>
      <vt:lpstr>Segoe UI Light</vt:lpstr>
      <vt:lpstr>Segoe UI Semibold</vt:lpstr>
      <vt:lpstr>Segoe UI Semilight</vt:lpstr>
      <vt:lpstr>SegoeUI</vt:lpstr>
      <vt:lpstr>Symbol</vt:lpstr>
      <vt:lpstr>System Font Regular</vt:lpstr>
      <vt:lpstr>Times New Roman</vt:lpstr>
      <vt:lpstr>Wingdings</vt:lpstr>
      <vt:lpstr>LIGHT MODE</vt:lpstr>
      <vt:lpstr>1_LIGHT MODE</vt:lpstr>
      <vt:lpstr>Microsoft Learn_Off-White Template</vt:lpstr>
      <vt:lpstr>M365 Copilot Theme</vt:lpstr>
      <vt:lpstr>Copilot for Microsoft 365 User Enablement Specialist</vt:lpstr>
      <vt:lpstr>Module 1: Explore user enablement strategies for adopting Copilot for Microsoft 365</vt:lpstr>
      <vt:lpstr>Learning objectives</vt:lpstr>
      <vt:lpstr>The importance of user enablement</vt:lpstr>
      <vt:lpstr>Describe the journey to becoming an AI-powered organization</vt:lpstr>
      <vt:lpstr>The People-First strategy</vt:lpstr>
      <vt:lpstr>Mapping micro-actions</vt:lpstr>
      <vt:lpstr>Copilot for Microsoft 365 implementation</vt:lpstr>
      <vt:lpstr>The Copilot for Microsoft 365 user enablement framework</vt:lpstr>
      <vt:lpstr>Customer success story: Bayer (1/2)</vt:lpstr>
      <vt:lpstr>Customer success story: Bayer (2/2)</vt:lpstr>
      <vt:lpstr>Knowledge check</vt:lpstr>
      <vt:lpstr>Knowledge check</vt:lpstr>
      <vt:lpstr>Summary</vt:lpstr>
      <vt:lpstr>Module 2: Envision a successful adoption of Copilot for Microsoft 365</vt:lpstr>
      <vt:lpstr>Learning Objectives</vt:lpstr>
      <vt:lpstr>Assemble your team (1/3)</vt:lpstr>
      <vt:lpstr>Assemble your team (1/2)</vt:lpstr>
      <vt:lpstr>Assemble your team (2/2)</vt:lpstr>
      <vt:lpstr>Identify your team members</vt:lpstr>
      <vt:lpstr>User enablement team model</vt:lpstr>
      <vt:lpstr>Secure executive sponsorship (1/2) </vt:lpstr>
      <vt:lpstr>Secure executive sponsorship (2/2) </vt:lpstr>
      <vt:lpstr>Use the stakeholder management lifecycle</vt:lpstr>
      <vt:lpstr>Understand and assess stakeholder relationships </vt:lpstr>
      <vt:lpstr>Define a business strategy</vt:lpstr>
      <vt:lpstr>Host a workshop to define strategy and scenarios</vt:lpstr>
      <vt:lpstr>Identify scenarios (1/2)</vt:lpstr>
      <vt:lpstr>Identify scenarios (2/2)</vt:lpstr>
      <vt:lpstr>Prioritize your scenarios</vt:lpstr>
      <vt:lpstr>Define your success criteria</vt:lpstr>
      <vt:lpstr>Track and report success</vt:lpstr>
      <vt:lpstr>Document your approach to reporting success</vt:lpstr>
      <vt:lpstr>Be intentional with seat assignments</vt:lpstr>
      <vt:lpstr>Assess your organization’s readiness</vt:lpstr>
      <vt:lpstr>Knowledge check</vt:lpstr>
      <vt:lpstr>Knowledge check</vt:lpstr>
      <vt:lpstr>Summary</vt:lpstr>
      <vt:lpstr>Module 3: Onboard and empower your employees to use Copilot for Microsoft 365 efficiently</vt:lpstr>
      <vt:lpstr>Learning Objectives</vt:lpstr>
      <vt:lpstr>Build a Copilot for Microsoft 365 Center of Excellence</vt:lpstr>
      <vt:lpstr>Build your Champions and Early Adopters programs:  Identify champions and early adopters</vt:lpstr>
      <vt:lpstr>Build a sustainable Champions program</vt:lpstr>
      <vt:lpstr>Copilot Champion program essentials</vt:lpstr>
      <vt:lpstr>Build and launch your Early Adopters program Why is this program important?</vt:lpstr>
      <vt:lpstr>Select Early Adopters program participants</vt:lpstr>
      <vt:lpstr>Build your engagement strategy</vt:lpstr>
      <vt:lpstr>Elements of an engagement plan</vt:lpstr>
      <vt:lpstr>Best practices for building a communication strategy</vt:lpstr>
      <vt:lpstr>Build your training strategy (1/2)</vt:lpstr>
      <vt:lpstr>Build your training strategy (2/2)</vt:lpstr>
      <vt:lpstr>Lay the foundation for continuous learning</vt:lpstr>
      <vt:lpstr>Rapid enablement training</vt:lpstr>
      <vt:lpstr>Knowledge check</vt:lpstr>
      <vt:lpstr>Knowledge check</vt:lpstr>
      <vt:lpstr>Summary</vt:lpstr>
      <vt:lpstr>Module 4: Drive value and maximize the impact of Copilot for Microsoft 365 within your organization</vt:lpstr>
      <vt:lpstr>Learning Objectives</vt:lpstr>
      <vt:lpstr>Collect product feedback (1/2)</vt:lpstr>
      <vt:lpstr>Collect product feedback (2/2)</vt:lpstr>
      <vt:lpstr>Share feedback with technical team and stakeholders</vt:lpstr>
      <vt:lpstr>Review success measures and user survey results</vt:lpstr>
      <vt:lpstr>Review progress using the enablement outcomes matrix</vt:lpstr>
      <vt:lpstr>Enablement outcome examples</vt:lpstr>
      <vt:lpstr>Track KPIs and end user adoption through surveys</vt:lpstr>
      <vt:lpstr>Copilot for Microsoft 365 Adoption Baseline Survey</vt:lpstr>
      <vt:lpstr>Copilot for Microsoft 365 Adoption Periodic Survey</vt:lpstr>
      <vt:lpstr>Measure and report Copilot for Microsoft 365 usage</vt:lpstr>
      <vt:lpstr>Listening sessions and roundtables</vt:lpstr>
      <vt:lpstr>Access reports and tracking tools within the Microsoft 365 admin center</vt:lpstr>
      <vt:lpstr>Conduct service health reviews</vt:lpstr>
      <vt:lpstr>Increase adoption and engagement</vt:lpstr>
      <vt:lpstr>Knowledge check</vt:lpstr>
      <vt:lpstr>Knowledge check</vt:lpstr>
      <vt:lpstr>Summary</vt:lpstr>
      <vt:lpstr>Module 5: Extend and optimize Copilot for Microsoft 365 in your organization</vt:lpstr>
      <vt:lpstr>Learning Objectives</vt:lpstr>
      <vt:lpstr>Describe how to enhance Copilot for Microsoft 365</vt:lpstr>
      <vt:lpstr>Design scenarios using the Modern Collaboration Architecture (MOCA) framework</vt:lpstr>
      <vt:lpstr>Deliver business process transformation with Copilot Studio</vt:lpstr>
      <vt:lpstr>Knowledge check</vt:lpstr>
      <vt:lpstr>Summary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2024-03-27T20:54:05Z</dcterms:created>
  <dcterms:modified xsi:type="dcterms:W3CDTF">2024-07-25T13:53:57Z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Classified as Microsoft Confidential</vt:lpwstr>
  </property>
  <property fmtid="{D5CDD505-2E9C-101B-9397-08002B2CF9AE}" pid="3" name="MSIP_Label_f42aa342-8706-4288-bd11-ebb85995028c_Application">
    <vt:lpwstr>Microsoft Azure Information Protection</vt:lpwstr>
  </property>
  <property fmtid="{D5CDD505-2E9C-101B-9397-08002B2CF9AE}" pid="4" name="ClassificationContentMarkingHeaderLocations">
    <vt:lpwstr>LIGHT MODE:8\1_LIGHT MODE:8</vt:lpwstr>
  </property>
  <property fmtid="{D5CDD505-2E9C-101B-9397-08002B2CF9AE}" pid="5" name="ClassificationContentMarkingHeaderText">
    <vt:lpwstr>Classified as Microsoft Confidential</vt:lpwstr>
  </property>
  <property fmtid="{D5CDD505-2E9C-101B-9397-08002B2CF9AE}" pid="6" name="MSIP_Label_f42aa342-8706-4288-bd11-ebb85995028c_Enabled">
    <vt:lpwstr>True</vt:lpwstr>
  </property>
  <property fmtid="{D5CDD505-2E9C-101B-9397-08002B2CF9AE}" pid="7" name="MediaServiceImageTags">
    <vt:lpwstr/>
  </property>
  <property fmtid="{D5CDD505-2E9C-101B-9397-08002B2CF9AE}" pid="8" name="ContentTypeId">
    <vt:lpwstr>0x0101002B85AF10F7148047AFD133A80F7CC2DF</vt:lpwstr>
  </property>
  <property fmtid="{D5CDD505-2E9C-101B-9397-08002B2CF9AE}" pid="9" name="Audience">
    <vt:lpwstr/>
  </property>
  <property fmtid="{D5CDD505-2E9C-101B-9397-08002B2CF9AE}" pid="10" name="MSIP_Label_f42aa342-8706-4288-bd11-ebb85995028c_SetDate">
    <vt:lpwstr>2017-08-29T14:27:20.8568347-07:00</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Name">
    <vt:lpwstr>General</vt:lpwstr>
  </property>
  <property fmtid="{D5CDD505-2E9C-101B-9397-08002B2CF9AE}" pid="13" name="Campaign">
    <vt:lpwstr/>
  </property>
  <property fmtid="{D5CDD505-2E9C-101B-9397-08002B2CF9AE}" pid="14" name="MSIP_Label_f42aa342-8706-4288-bd11-ebb85995028c_Extended_MSFT_Method">
    <vt:lpwstr>Automatic</vt:lpwstr>
  </property>
  <property fmtid="{D5CDD505-2E9C-101B-9397-08002B2CF9AE}" pid="15" name="Track">
    <vt:lpwstr/>
  </property>
  <property fmtid="{D5CDD505-2E9C-101B-9397-08002B2CF9AE}" pid="16" name="MSIP_Label_f42aa342-8706-4288-bd11-ebb85995028c_Owner">
    <vt:lpwstr>maryfj@microsoft.com</vt:lpwstr>
  </property>
  <property fmtid="{D5CDD505-2E9C-101B-9397-08002B2CF9AE}" pid="17" name="Event Venue">
    <vt:lpwstr/>
  </property>
  <property fmtid="{D5CDD505-2E9C-101B-9397-08002B2CF9AE}" pid="18" name="IsMyDocuments">
    <vt:bool>true</vt:bool>
  </property>
  <property fmtid="{D5CDD505-2E9C-101B-9397-08002B2CF9AE}" pid="19" name="Sensitivity">
    <vt:lpwstr>General</vt:lpwstr>
  </property>
  <property fmtid="{D5CDD505-2E9C-101B-9397-08002B2CF9AE}" pid="20" name="MSIP_Label_f42aa342-8706-4288-bd11-ebb85995028c_Ref">
    <vt:lpwstr>https://api.informationprotection.azure.com/api/72f988bf-86f1-41af-91ab-2d7cd011db47</vt:lpwstr>
  </property>
  <property fmtid="{D5CDD505-2E9C-101B-9397-08002B2CF9AE}" pid="21" name="Product">
    <vt:lpwstr/>
  </property>
  <property fmtid="{D5CDD505-2E9C-101B-9397-08002B2CF9AE}" pid="22" name="Event Location">
    <vt:lpwstr/>
  </property>
  <property fmtid="{D5CDD505-2E9C-101B-9397-08002B2CF9AE}" pid="23" name="Event1">
    <vt:lpwstr>622;#Unassigned|2c8af875-f38a-40b8-a0a9-056aed3fc8c0</vt:lpwstr>
  </property>
</Properties>
</file>